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  <p:sldMasterId id="2147483674" r:id="rId6"/>
  </p:sldMasterIdLst>
  <p:notesMasterIdLst>
    <p:notesMasterId r:id="rId16"/>
  </p:notesMasterIdLst>
  <p:sldIdLst>
    <p:sldId id="265" r:id="rId7"/>
    <p:sldId id="267" r:id="rId8"/>
    <p:sldId id="273" r:id="rId9"/>
    <p:sldId id="281" r:id="rId10"/>
    <p:sldId id="282" r:id="rId11"/>
    <p:sldId id="274" r:id="rId12"/>
    <p:sldId id="278" r:id="rId13"/>
    <p:sldId id="272" r:id="rId14"/>
    <p:sldId id="279" r:id="rId15"/>
  </p:sldIdLst>
  <p:sldSz cx="21240750" cy="302402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gner, Antje" initials="WA" lastIdx="2" clrIdx="0">
    <p:extLst>
      <p:ext uri="{19B8F6BF-5375-455C-9EA6-DF929625EA0E}">
        <p15:presenceInfo xmlns:p15="http://schemas.microsoft.com/office/powerpoint/2012/main" userId="S-1-5-21-1681774397-3292891888-1623808579-180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5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4D5F35-547B-4B53-AFA4-8D3476A251B7}" v="1" dt="2024-04-23T09:28:20.8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0851" autoAdjust="0"/>
  </p:normalViewPr>
  <p:slideViewPr>
    <p:cSldViewPr snapToGrid="0">
      <p:cViewPr varScale="1">
        <p:scale>
          <a:sx n="16" d="100"/>
          <a:sy n="16" d="100"/>
        </p:scale>
        <p:origin x="267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44D5E5-FD65-40E3-B25D-95C033762BE6}" type="datetimeFigureOut">
              <a:rPr lang="en-GB" smtClean="0"/>
              <a:t>23/04/2024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344738" y="1143000"/>
            <a:ext cx="21685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C1726F-3C5E-45F7-ACE3-FFA2D360510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354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68B3C-6C54-1D41-B938-33F4013C078E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4577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/>
              <a:t>Folie nur sinnvoll wenn alle LAN dabei sind. Also welche die schon lang genug Mitglied sind und mindestens 6 Monate im Verleihbetrieb sind.</a:t>
            </a:r>
          </a:p>
          <a:p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1726F-3C5E-45F7-ACE3-FFA2D360510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9556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3056" y="4949049"/>
            <a:ext cx="18054638" cy="10528100"/>
          </a:xfrm>
        </p:spPr>
        <p:txBody>
          <a:bodyPr anchor="b"/>
          <a:lstStyle>
            <a:lvl1pPr algn="ctr">
              <a:defRPr sz="13937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55094" y="15883154"/>
            <a:ext cx="15930563" cy="7301067"/>
          </a:xfrm>
        </p:spPr>
        <p:txBody>
          <a:bodyPr/>
          <a:lstStyle>
            <a:lvl1pPr marL="0" indent="0" algn="ctr">
              <a:buNone/>
              <a:defRPr sz="5575"/>
            </a:lvl1pPr>
            <a:lvl2pPr marL="1062030" indent="0" algn="ctr">
              <a:buNone/>
              <a:defRPr sz="4646"/>
            </a:lvl2pPr>
            <a:lvl3pPr marL="2124060" indent="0" algn="ctr">
              <a:buNone/>
              <a:defRPr sz="4181"/>
            </a:lvl3pPr>
            <a:lvl4pPr marL="3186090" indent="0" algn="ctr">
              <a:buNone/>
              <a:defRPr sz="3717"/>
            </a:lvl4pPr>
            <a:lvl5pPr marL="4248120" indent="0" algn="ctr">
              <a:buNone/>
              <a:defRPr sz="3717"/>
            </a:lvl5pPr>
            <a:lvl6pPr marL="5310149" indent="0" algn="ctr">
              <a:buNone/>
              <a:defRPr sz="3717"/>
            </a:lvl6pPr>
            <a:lvl7pPr marL="6372179" indent="0" algn="ctr">
              <a:buNone/>
              <a:defRPr sz="3717"/>
            </a:lvl7pPr>
            <a:lvl8pPr marL="7434209" indent="0" algn="ctr">
              <a:buNone/>
              <a:defRPr sz="3717"/>
            </a:lvl8pPr>
            <a:lvl9pPr marL="8496239" indent="0" algn="ctr">
              <a:buNone/>
              <a:defRPr sz="3717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D801-4536-4D33-9155-9167FF2EF08A}" type="datetimeFigureOut">
              <a:rPr lang="en-GB" smtClean="0"/>
              <a:t>23/04/2024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CC034-8073-427A-B473-6D628D1957A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9328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D801-4536-4D33-9155-9167FF2EF08A}" type="datetimeFigureOut">
              <a:rPr lang="en-GB" smtClean="0"/>
              <a:t>23/04/2024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CC034-8073-427A-B473-6D628D1957A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574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200413" y="1610015"/>
            <a:ext cx="4580037" cy="25627246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60303" y="1610015"/>
            <a:ext cx="13474601" cy="25627246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D801-4536-4D33-9155-9167FF2EF08A}" type="datetimeFigureOut">
              <a:rPr lang="en-GB" smtClean="0"/>
              <a:t>23/04/2024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CC034-8073-427A-B473-6D628D1957A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1147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80AA2AEA-20EE-1F47-ACF4-0C99D615D4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6594336" cy="302402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2647" y="13958749"/>
            <a:ext cx="15310434" cy="5653720"/>
          </a:xfrm>
        </p:spPr>
        <p:txBody>
          <a:bodyPr anchor="ctr" anchorCtr="0"/>
          <a:lstStyle>
            <a:lvl1pPr algn="l">
              <a:defRPr sz="8130" spc="465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PRÄSENTATIONSTITEL BEARBEITEN</a:t>
            </a:r>
            <a:endParaRPr lang="en-US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64E9B235-21E8-9341-A119-8338AD8539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2645" y="19712976"/>
            <a:ext cx="5840152" cy="2044216"/>
          </a:xfrm>
        </p:spPr>
        <p:txBody>
          <a:bodyPr wrap="none" lIns="0" tIns="0" rIns="0" bIns="0" anchor="ctr" anchorCtr="0">
            <a:normAutofit/>
          </a:bodyPr>
          <a:lstStyle>
            <a:lvl1pPr marL="0" indent="0">
              <a:buNone/>
              <a:defRPr sz="4878" b="0" i="0" spc="232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de-DE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2043103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840222"/>
            <a:ext cx="21240750" cy="35868339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A1E45744-6AD6-4F43-A343-971D232597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65731" y="727051"/>
            <a:ext cx="4397687" cy="4233111"/>
          </a:xfrm>
          <a:prstGeom prst="rect">
            <a:avLst/>
          </a:prstGeom>
        </p:spPr>
      </p:pic>
      <p:sp>
        <p:nvSpPr>
          <p:cNvPr id="36" name="Rechteck 35">
            <a:extLst>
              <a:ext uri="{FF2B5EF4-FFF2-40B4-BE49-F238E27FC236}">
                <a16:creationId xmlns:a16="http://schemas.microsoft.com/office/drawing/2014/main" id="{551D7B0F-DCAE-5B45-A92D-07BA8B987DC0}"/>
              </a:ext>
            </a:extLst>
          </p:cNvPr>
          <p:cNvSpPr/>
          <p:nvPr userDrawn="1"/>
        </p:nvSpPr>
        <p:spPr>
          <a:xfrm rot="3786198">
            <a:off x="12457172" y="18896818"/>
            <a:ext cx="10240407" cy="10293743"/>
          </a:xfrm>
          <a:custGeom>
            <a:avLst/>
            <a:gdLst>
              <a:gd name="connsiteX0" fmla="*/ 0 w 1559566"/>
              <a:gd name="connsiteY0" fmla="*/ 0 h 3868614"/>
              <a:gd name="connsiteX1" fmla="*/ 1559566 w 1559566"/>
              <a:gd name="connsiteY1" fmla="*/ 0 h 3868614"/>
              <a:gd name="connsiteX2" fmla="*/ 1559566 w 1559566"/>
              <a:gd name="connsiteY2" fmla="*/ 3868614 h 3868614"/>
              <a:gd name="connsiteX3" fmla="*/ 0 w 1559566"/>
              <a:gd name="connsiteY3" fmla="*/ 3868614 h 3868614"/>
              <a:gd name="connsiteX4" fmla="*/ 0 w 1559566"/>
              <a:gd name="connsiteY4" fmla="*/ 0 h 3868614"/>
              <a:gd name="connsiteX0" fmla="*/ 0 w 1559566"/>
              <a:gd name="connsiteY0" fmla="*/ 0 h 3868614"/>
              <a:gd name="connsiteX1" fmla="*/ 1559566 w 1559566"/>
              <a:gd name="connsiteY1" fmla="*/ 0 h 3868614"/>
              <a:gd name="connsiteX2" fmla="*/ 424813 w 1559566"/>
              <a:gd name="connsiteY2" fmla="*/ 3663256 h 3868614"/>
              <a:gd name="connsiteX3" fmla="*/ 0 w 1559566"/>
              <a:gd name="connsiteY3" fmla="*/ 3868614 h 3868614"/>
              <a:gd name="connsiteX4" fmla="*/ 0 w 1559566"/>
              <a:gd name="connsiteY4" fmla="*/ 0 h 3868614"/>
              <a:gd name="connsiteX0" fmla="*/ 0 w 1559566"/>
              <a:gd name="connsiteY0" fmla="*/ 0 h 3868614"/>
              <a:gd name="connsiteX1" fmla="*/ 1559566 w 1559566"/>
              <a:gd name="connsiteY1" fmla="*/ 0 h 3868614"/>
              <a:gd name="connsiteX2" fmla="*/ 577634 w 1559566"/>
              <a:gd name="connsiteY2" fmla="*/ 3755016 h 3868614"/>
              <a:gd name="connsiteX3" fmla="*/ 0 w 1559566"/>
              <a:gd name="connsiteY3" fmla="*/ 3868614 h 3868614"/>
              <a:gd name="connsiteX4" fmla="*/ 0 w 1559566"/>
              <a:gd name="connsiteY4" fmla="*/ 0 h 3868614"/>
              <a:gd name="connsiteX0" fmla="*/ 0 w 1842555"/>
              <a:gd name="connsiteY0" fmla="*/ 0 h 3868614"/>
              <a:gd name="connsiteX1" fmla="*/ 1842555 w 1842555"/>
              <a:gd name="connsiteY1" fmla="*/ 172029 h 3868614"/>
              <a:gd name="connsiteX2" fmla="*/ 577634 w 1842555"/>
              <a:gd name="connsiteY2" fmla="*/ 3755016 h 3868614"/>
              <a:gd name="connsiteX3" fmla="*/ 0 w 1842555"/>
              <a:gd name="connsiteY3" fmla="*/ 3868614 h 3868614"/>
              <a:gd name="connsiteX4" fmla="*/ 0 w 1842555"/>
              <a:gd name="connsiteY4" fmla="*/ 0 h 3868614"/>
              <a:gd name="connsiteX0" fmla="*/ 0 w 1842555"/>
              <a:gd name="connsiteY0" fmla="*/ 0 h 3868614"/>
              <a:gd name="connsiteX1" fmla="*/ 1842555 w 1842555"/>
              <a:gd name="connsiteY1" fmla="*/ 172029 h 3868614"/>
              <a:gd name="connsiteX2" fmla="*/ 634265 w 1842555"/>
              <a:gd name="connsiteY2" fmla="*/ 3783743 h 3868614"/>
              <a:gd name="connsiteX3" fmla="*/ 0 w 1842555"/>
              <a:gd name="connsiteY3" fmla="*/ 3868614 h 3868614"/>
              <a:gd name="connsiteX4" fmla="*/ 0 w 1842555"/>
              <a:gd name="connsiteY4" fmla="*/ 0 h 3868614"/>
              <a:gd name="connsiteX0" fmla="*/ 0 w 1842555"/>
              <a:gd name="connsiteY0" fmla="*/ 0 h 3868614"/>
              <a:gd name="connsiteX1" fmla="*/ 1842555 w 1842555"/>
              <a:gd name="connsiteY1" fmla="*/ 172029 h 3868614"/>
              <a:gd name="connsiteX2" fmla="*/ 487189 w 1842555"/>
              <a:gd name="connsiteY2" fmla="*/ 3680657 h 3868614"/>
              <a:gd name="connsiteX3" fmla="*/ 0 w 1842555"/>
              <a:gd name="connsiteY3" fmla="*/ 3868614 h 3868614"/>
              <a:gd name="connsiteX4" fmla="*/ 0 w 1842555"/>
              <a:gd name="connsiteY4" fmla="*/ 0 h 3868614"/>
              <a:gd name="connsiteX0" fmla="*/ 0 w 1600947"/>
              <a:gd name="connsiteY0" fmla="*/ 0 h 3868614"/>
              <a:gd name="connsiteX1" fmla="*/ 1600947 w 1600947"/>
              <a:gd name="connsiteY1" fmla="*/ 807584 h 3868614"/>
              <a:gd name="connsiteX2" fmla="*/ 487189 w 1600947"/>
              <a:gd name="connsiteY2" fmla="*/ 3680657 h 3868614"/>
              <a:gd name="connsiteX3" fmla="*/ 0 w 1600947"/>
              <a:gd name="connsiteY3" fmla="*/ 3868614 h 3868614"/>
              <a:gd name="connsiteX4" fmla="*/ 0 w 1600947"/>
              <a:gd name="connsiteY4" fmla="*/ 0 h 3868614"/>
              <a:gd name="connsiteX0" fmla="*/ 0 w 1603382"/>
              <a:gd name="connsiteY0" fmla="*/ 0 h 3868614"/>
              <a:gd name="connsiteX1" fmla="*/ 1603382 w 1603382"/>
              <a:gd name="connsiteY1" fmla="*/ 815034 h 3868614"/>
              <a:gd name="connsiteX2" fmla="*/ 487189 w 1603382"/>
              <a:gd name="connsiteY2" fmla="*/ 3680657 h 3868614"/>
              <a:gd name="connsiteX3" fmla="*/ 0 w 1603382"/>
              <a:gd name="connsiteY3" fmla="*/ 3868614 h 3868614"/>
              <a:gd name="connsiteX4" fmla="*/ 0 w 1603382"/>
              <a:gd name="connsiteY4" fmla="*/ 0 h 3868614"/>
              <a:gd name="connsiteX0" fmla="*/ 0 w 1603382"/>
              <a:gd name="connsiteY0" fmla="*/ 0 h 4431387"/>
              <a:gd name="connsiteX1" fmla="*/ 1603382 w 1603382"/>
              <a:gd name="connsiteY1" fmla="*/ 815034 h 4431387"/>
              <a:gd name="connsiteX2" fmla="*/ 19379 w 1603382"/>
              <a:gd name="connsiteY2" fmla="*/ 4431387 h 4431387"/>
              <a:gd name="connsiteX3" fmla="*/ 0 w 1603382"/>
              <a:gd name="connsiteY3" fmla="*/ 3868614 h 4431387"/>
              <a:gd name="connsiteX4" fmla="*/ 0 w 1603382"/>
              <a:gd name="connsiteY4" fmla="*/ 0 h 4431387"/>
              <a:gd name="connsiteX0" fmla="*/ 0 w 1741767"/>
              <a:gd name="connsiteY0" fmla="*/ 0 h 4431387"/>
              <a:gd name="connsiteX1" fmla="*/ 1741767 w 1741767"/>
              <a:gd name="connsiteY1" fmla="*/ 885230 h 4431387"/>
              <a:gd name="connsiteX2" fmla="*/ 19379 w 1741767"/>
              <a:gd name="connsiteY2" fmla="*/ 4431387 h 4431387"/>
              <a:gd name="connsiteX3" fmla="*/ 0 w 1741767"/>
              <a:gd name="connsiteY3" fmla="*/ 3868614 h 4431387"/>
              <a:gd name="connsiteX4" fmla="*/ 0 w 1741767"/>
              <a:gd name="connsiteY4" fmla="*/ 0 h 4431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1767" h="4431387">
                <a:moveTo>
                  <a:pt x="0" y="0"/>
                </a:moveTo>
                <a:lnTo>
                  <a:pt x="1741767" y="885230"/>
                </a:lnTo>
                <a:lnTo>
                  <a:pt x="19379" y="4431387"/>
                </a:lnTo>
                <a:lnTo>
                  <a:pt x="0" y="386861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181" b="0" i="0" dirty="0">
              <a:latin typeface="Calibri" panose="020F0502020204030204" pitchFamily="34" charset="0"/>
            </a:endParaRPr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31492AB0-7B02-C047-9A95-FAF70C8D8A5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615252" y="4311127"/>
            <a:ext cx="15673425" cy="39164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2647" y="16912161"/>
            <a:ext cx="11287184" cy="9063714"/>
          </a:xfrm>
        </p:spPr>
        <p:txBody>
          <a:bodyPr anchor="b" anchorCtr="0"/>
          <a:lstStyle>
            <a:lvl1pPr algn="l">
              <a:defRPr sz="8130" b="1" i="0" spc="465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de-DE" dirty="0"/>
              <a:t>PRÄSENTATIONSTITEL BEARBEITEN</a:t>
            </a:r>
            <a:endParaRPr lang="en-US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64E9B235-21E8-9341-A119-8338AD8539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2645" y="26046627"/>
            <a:ext cx="5840152" cy="2229768"/>
          </a:xfrm>
        </p:spPr>
        <p:txBody>
          <a:bodyPr wrap="none" lIns="0" tIns="0" rIns="0" bIns="0" anchor="ctr" anchorCtr="0">
            <a:normAutofit/>
          </a:bodyPr>
          <a:lstStyle>
            <a:lvl1pPr marL="0" indent="0">
              <a:buNone/>
              <a:defRPr sz="4878" b="0" i="0" spc="232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de-DE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2468376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80AA2AEA-20EE-1F47-ACF4-0C99D615D4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6594336" cy="302402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2647" y="13958749"/>
            <a:ext cx="15310434" cy="5653720"/>
          </a:xfrm>
        </p:spPr>
        <p:txBody>
          <a:bodyPr anchor="ctr" anchorCtr="0"/>
          <a:lstStyle>
            <a:lvl1pPr algn="l">
              <a:defRPr sz="8130" spc="465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PRÄSENTATIONSTITEL BEARBEITEN</a:t>
            </a:r>
            <a:endParaRPr lang="en-US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64E9B235-21E8-9341-A119-8338AD8539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2645" y="19712976"/>
            <a:ext cx="5840152" cy="2044216"/>
          </a:xfrm>
        </p:spPr>
        <p:txBody>
          <a:bodyPr wrap="none" lIns="0" tIns="0" rIns="0" bIns="0" anchor="ctr" anchorCtr="0">
            <a:normAutofit/>
          </a:bodyPr>
          <a:lstStyle>
            <a:lvl1pPr marL="0" indent="0">
              <a:buNone/>
              <a:defRPr sz="4878" b="0" i="0" spc="232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de-DE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7528227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2A6C4DE8-63EB-944F-9420-AFA164894E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6594336" cy="30240288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A1E45744-6AD6-4F43-A343-971D232597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94336" y="1402912"/>
            <a:ext cx="4063768" cy="42331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2647" y="9428426"/>
            <a:ext cx="11287184" cy="14839771"/>
          </a:xfrm>
        </p:spPr>
        <p:txBody>
          <a:bodyPr anchor="ctr" anchorCtr="0"/>
          <a:lstStyle>
            <a:lvl1pPr algn="l">
              <a:defRPr sz="8130" b="1" i="0" spc="465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de-DE" dirty="0"/>
              <a:t>ZWISCHENTITEL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998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2647" y="6349670"/>
            <a:ext cx="20075457" cy="2669359"/>
          </a:xfrm>
        </p:spPr>
        <p:txBody>
          <a:bodyPr/>
          <a:lstStyle>
            <a:lvl1pPr>
              <a:defRPr spc="465" baseline="0"/>
            </a:lvl1pPr>
          </a:lstStyle>
          <a:p>
            <a:r>
              <a:rPr lang="de-DE" dirty="0"/>
              <a:t>TITEL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47" y="13517550"/>
            <a:ext cx="20075457" cy="12460686"/>
          </a:xfrm>
        </p:spPr>
        <p:txBody>
          <a:bodyPr lIns="0" tIns="0" rIns="0" bIns="0">
            <a:normAutofit/>
          </a:bodyPr>
          <a:lstStyle>
            <a:lvl1pPr marL="652270" indent="-649134">
              <a:spcBef>
                <a:spcPts val="1742"/>
              </a:spcBef>
              <a:buSzPct val="90000"/>
              <a:buFontTx/>
              <a:buBlip>
                <a:blip r:embed="rId2"/>
              </a:buBlip>
              <a:defRPr sz="4181" b="0" i="0">
                <a:solidFill>
                  <a:srgbClr val="3C3C3B"/>
                </a:solidFill>
                <a:latin typeface="Calibri" panose="020F0502020204030204" pitchFamily="34" charset="0"/>
              </a:defRPr>
            </a:lvl1pPr>
            <a:lvl2pPr marL="1362032" indent="-649134">
              <a:spcBef>
                <a:spcPts val="1742"/>
              </a:spcBef>
              <a:buSzPct val="90000"/>
              <a:buFontTx/>
              <a:buBlip>
                <a:blip r:embed="rId2"/>
              </a:buBlip>
              <a:defRPr sz="4181" b="0" i="0">
                <a:solidFill>
                  <a:srgbClr val="3C3C3B"/>
                </a:solidFill>
                <a:latin typeface="Meta IGM" panose="02000503040000020004" pitchFamily="2" charset="0"/>
              </a:defRPr>
            </a:lvl2pPr>
            <a:lvl3pPr marL="2089565" indent="-663769">
              <a:spcBef>
                <a:spcPts val="1742"/>
              </a:spcBef>
              <a:buFontTx/>
              <a:buBlip>
                <a:blip r:embed="rId2"/>
              </a:buBlip>
              <a:defRPr b="0" i="0">
                <a:solidFill>
                  <a:srgbClr val="3C3C3B"/>
                </a:solidFill>
                <a:latin typeface="Meta IGM" panose="02000503040000020004" pitchFamily="2" charset="0"/>
              </a:defRPr>
            </a:lvl3pPr>
            <a:lvl4pPr marL="2787828" indent="-649134">
              <a:spcBef>
                <a:spcPts val="1742"/>
              </a:spcBef>
              <a:buFontTx/>
              <a:buBlip>
                <a:blip r:embed="rId2"/>
              </a:buBlip>
              <a:defRPr b="0" i="0">
                <a:solidFill>
                  <a:srgbClr val="3C3C3B"/>
                </a:solidFill>
                <a:latin typeface="Meta IGM" panose="02000503040000020004" pitchFamily="2" charset="0"/>
              </a:defRPr>
            </a:lvl4pPr>
            <a:lvl5pPr marL="3417102">
              <a:spcBef>
                <a:spcPts val="1742"/>
              </a:spcBef>
              <a:defRPr b="0" i="0">
                <a:solidFill>
                  <a:srgbClr val="3C3C3B"/>
                </a:solidFill>
                <a:latin typeface="Meta IGM" panose="02000503040000020004" pitchFamily="2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CBAFFCE6-5B0A-D047-AF37-74CD899250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2647" y="9083363"/>
            <a:ext cx="20075457" cy="2912028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5575" b="0" i="0" spc="232" baseline="0">
                <a:latin typeface="Calibri" panose="020F0502020204030204" pitchFamily="34" charset="0"/>
              </a:defRPr>
            </a:lvl1pPr>
          </a:lstStyle>
          <a:p>
            <a:r>
              <a:rPr lang="de-DE" dirty="0"/>
              <a:t>Unterzeile einfügen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D7486DF0-5739-C444-8591-8165BD759D7F}"/>
              </a:ext>
            </a:extLst>
          </p:cNvPr>
          <p:cNvSpPr txBox="1">
            <a:spLocks/>
          </p:cNvSpPr>
          <p:nvPr userDrawn="1"/>
        </p:nvSpPr>
        <p:spPr>
          <a:xfrm>
            <a:off x="9605440" y="27504502"/>
            <a:ext cx="2054009" cy="1598993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90000"/>
              <a:buFontTx/>
              <a:buNone/>
              <a:defRPr sz="1000" b="0" i="0" kern="1200">
                <a:solidFill>
                  <a:srgbClr val="3C3C3B"/>
                </a:solidFill>
                <a:latin typeface="Meta OT" panose="020B0504030101020104" pitchFamily="34" charset="77"/>
                <a:ea typeface="+mn-ea"/>
                <a:cs typeface="+mn-cs"/>
              </a:defRPr>
            </a:lvl1pPr>
            <a:lvl2pPr marL="5143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2pPr>
            <a:lvl3pPr marL="7852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3pPr>
            <a:lvl4pPr marL="10561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4pPr>
            <a:lvl5pPr marL="13270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E565D1A-C7ED-2741-8521-CA3C0FECAFC6}" type="slidenum">
              <a:rPr lang="de-DE" sz="2323" b="0" i="0" smtClean="0">
                <a:latin typeface="Calibri" panose="020F0502020204030204" pitchFamily="34" charset="0"/>
              </a:rPr>
              <a:pPr algn="ctr"/>
              <a:t>‹Nr.›</a:t>
            </a:fld>
            <a:endParaRPr lang="de-DE" sz="2323" b="0" i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5207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er in Dreiec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2643" y="13010955"/>
            <a:ext cx="9823540" cy="13101291"/>
          </a:xfrm>
        </p:spPr>
        <p:txBody>
          <a:bodyPr lIns="0" tIns="0" rIns="0" bIns="0">
            <a:noAutofit/>
          </a:bodyPr>
          <a:lstStyle>
            <a:lvl1pPr marL="565510">
              <a:defRPr b="0" i="0">
                <a:latin typeface="Calibri" panose="020F050202020403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701916FA-D5D3-3649-805F-88EF80C0F8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2647" y="9285735"/>
            <a:ext cx="9823538" cy="2912028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5575" b="0" i="0" spc="232" baseline="0">
                <a:latin typeface="Calibri" panose="020F0502020204030204" pitchFamily="34" charset="0"/>
              </a:defRPr>
            </a:lvl1pPr>
          </a:lstStyle>
          <a:p>
            <a:r>
              <a:rPr lang="de-DE" dirty="0"/>
              <a:t>Unterzeile einfügen</a:t>
            </a: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640241A6-D7C2-2D40-8F92-2599EC120160}"/>
              </a:ext>
            </a:extLst>
          </p:cNvPr>
          <p:cNvSpPr txBox="1">
            <a:spLocks/>
          </p:cNvSpPr>
          <p:nvPr userDrawn="1"/>
        </p:nvSpPr>
        <p:spPr>
          <a:xfrm>
            <a:off x="9605440" y="27504502"/>
            <a:ext cx="2054009" cy="1598993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90000"/>
              <a:buFontTx/>
              <a:buNone/>
              <a:defRPr sz="1000" b="0" i="0" kern="1200">
                <a:solidFill>
                  <a:srgbClr val="3C3C3B"/>
                </a:solidFill>
                <a:latin typeface="Meta OT" panose="020B0504030101020104" pitchFamily="34" charset="77"/>
                <a:ea typeface="+mn-ea"/>
                <a:cs typeface="+mn-cs"/>
              </a:defRPr>
            </a:lvl1pPr>
            <a:lvl2pPr marL="5143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2pPr>
            <a:lvl3pPr marL="7852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3pPr>
            <a:lvl4pPr marL="10561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4pPr>
            <a:lvl5pPr marL="13270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E565D1A-C7ED-2741-8521-CA3C0FECAFC6}" type="slidenum">
              <a:rPr lang="de-DE" sz="2323" b="0" i="0" smtClean="0">
                <a:latin typeface="Calibri" panose="020F0502020204030204" pitchFamily="34" charset="0"/>
              </a:rPr>
              <a:pPr algn="ctr"/>
              <a:t>‹Nr.›</a:t>
            </a:fld>
            <a:endParaRPr lang="de-DE" sz="2323" b="0" i="0" dirty="0">
              <a:latin typeface="Calibri" panose="020F050202020403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6248DF6-2726-DD4A-A7E5-C91F48E303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2647" y="6349670"/>
            <a:ext cx="9823538" cy="2776068"/>
          </a:xfrm>
        </p:spPr>
        <p:txBody>
          <a:bodyPr/>
          <a:lstStyle>
            <a:lvl1pPr>
              <a:defRPr spc="465" baseline="0"/>
            </a:lvl1pPr>
          </a:lstStyle>
          <a:p>
            <a:r>
              <a:rPr lang="de-DE" dirty="0"/>
              <a:t>TITEL BEARBEITEN</a:t>
            </a:r>
            <a:endParaRPr lang="en-US" dirty="0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1AFD7D0B-45C0-0649-BF63-2ABAFA50360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196634" y="10183796"/>
            <a:ext cx="9048244" cy="22976810"/>
          </a:xfrm>
          <a:custGeom>
            <a:avLst/>
            <a:gdLst>
              <a:gd name="connsiteX0" fmla="*/ 0 w 2844800"/>
              <a:gd name="connsiteY0" fmla="*/ 1492250 h 1492250"/>
              <a:gd name="connsiteX1" fmla="*/ 1422400 w 2844800"/>
              <a:gd name="connsiteY1" fmla="*/ 0 h 1492250"/>
              <a:gd name="connsiteX2" fmla="*/ 2844800 w 2844800"/>
              <a:gd name="connsiteY2" fmla="*/ 1492250 h 1492250"/>
              <a:gd name="connsiteX3" fmla="*/ 0 w 2844800"/>
              <a:gd name="connsiteY3" fmla="*/ 1492250 h 1492250"/>
              <a:gd name="connsiteX0" fmla="*/ 0 w 3719689"/>
              <a:gd name="connsiteY0" fmla="*/ 1492250 h 3366205"/>
              <a:gd name="connsiteX1" fmla="*/ 1422400 w 3719689"/>
              <a:gd name="connsiteY1" fmla="*/ 0 h 3366205"/>
              <a:gd name="connsiteX2" fmla="*/ 3719689 w 3719689"/>
              <a:gd name="connsiteY2" fmla="*/ 3366205 h 3366205"/>
              <a:gd name="connsiteX3" fmla="*/ 0 w 3719689"/>
              <a:gd name="connsiteY3" fmla="*/ 1492250 h 3366205"/>
              <a:gd name="connsiteX0" fmla="*/ 0 w 3905955"/>
              <a:gd name="connsiteY0" fmla="*/ 1938161 h 3812116"/>
              <a:gd name="connsiteX1" fmla="*/ 3905955 w 3905955"/>
              <a:gd name="connsiteY1" fmla="*/ 0 h 3812116"/>
              <a:gd name="connsiteX2" fmla="*/ 3719689 w 3905955"/>
              <a:gd name="connsiteY2" fmla="*/ 3812116 h 3812116"/>
              <a:gd name="connsiteX3" fmla="*/ 0 w 3905955"/>
              <a:gd name="connsiteY3" fmla="*/ 1938161 h 3812116"/>
              <a:gd name="connsiteX0" fmla="*/ 0 w 3905955"/>
              <a:gd name="connsiteY0" fmla="*/ 1938161 h 3496027"/>
              <a:gd name="connsiteX1" fmla="*/ 3905955 w 3905955"/>
              <a:gd name="connsiteY1" fmla="*/ 0 h 3496027"/>
              <a:gd name="connsiteX2" fmla="*/ 3900311 w 3905955"/>
              <a:gd name="connsiteY2" fmla="*/ 3496027 h 3496027"/>
              <a:gd name="connsiteX3" fmla="*/ 0 w 3905955"/>
              <a:gd name="connsiteY3" fmla="*/ 1938161 h 3496027"/>
              <a:gd name="connsiteX0" fmla="*/ 0 w 3900342"/>
              <a:gd name="connsiteY0" fmla="*/ 1830917 h 3388783"/>
              <a:gd name="connsiteX1" fmla="*/ 3821289 w 3900342"/>
              <a:gd name="connsiteY1" fmla="*/ 0 h 3388783"/>
              <a:gd name="connsiteX2" fmla="*/ 3900311 w 3900342"/>
              <a:gd name="connsiteY2" fmla="*/ 3388783 h 3388783"/>
              <a:gd name="connsiteX3" fmla="*/ 0 w 3900342"/>
              <a:gd name="connsiteY3" fmla="*/ 1830917 h 3388783"/>
              <a:gd name="connsiteX0" fmla="*/ 0 w 3900561"/>
              <a:gd name="connsiteY0" fmla="*/ 1932517 h 3490383"/>
              <a:gd name="connsiteX1" fmla="*/ 3894666 w 3900561"/>
              <a:gd name="connsiteY1" fmla="*/ 0 h 3490383"/>
              <a:gd name="connsiteX2" fmla="*/ 3900311 w 3900561"/>
              <a:gd name="connsiteY2" fmla="*/ 3490383 h 3490383"/>
              <a:gd name="connsiteX3" fmla="*/ 0 w 3900561"/>
              <a:gd name="connsiteY3" fmla="*/ 1932517 h 3490383"/>
              <a:gd name="connsiteX0" fmla="*/ 0 w 3895208"/>
              <a:gd name="connsiteY0" fmla="*/ 1932517 h 3908072"/>
              <a:gd name="connsiteX1" fmla="*/ 3894666 w 3895208"/>
              <a:gd name="connsiteY1" fmla="*/ 0 h 3908072"/>
              <a:gd name="connsiteX2" fmla="*/ 3894666 w 3895208"/>
              <a:gd name="connsiteY2" fmla="*/ 3908072 h 3908072"/>
              <a:gd name="connsiteX3" fmla="*/ 0 w 3895208"/>
              <a:gd name="connsiteY3" fmla="*/ 1932517 h 390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5208" h="3908072">
                <a:moveTo>
                  <a:pt x="0" y="1932517"/>
                </a:moveTo>
                <a:lnTo>
                  <a:pt x="3894666" y="0"/>
                </a:lnTo>
                <a:cubicBezTo>
                  <a:pt x="3892785" y="1165342"/>
                  <a:pt x="3896547" y="2742730"/>
                  <a:pt x="3894666" y="3908072"/>
                </a:cubicBezTo>
                <a:lnTo>
                  <a:pt x="0" y="1932517"/>
                </a:lnTo>
                <a:close/>
              </a:path>
            </a:pathLst>
          </a:custGeo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 algn="r">
              <a:spcBef>
                <a:spcPts val="1161"/>
              </a:spcBef>
              <a:buFont typeface="Arial" panose="020B0604020202020204" pitchFamily="34" charset="0"/>
              <a:buNone/>
              <a:defRPr sz="3717"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307DC63A-7B6C-E443-8FD2-12E8BE98F00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4268782" y="6019563"/>
            <a:ext cx="4911591" cy="12473703"/>
          </a:xfrm>
          <a:custGeom>
            <a:avLst/>
            <a:gdLst>
              <a:gd name="connsiteX0" fmla="*/ 0 w 1614487"/>
              <a:gd name="connsiteY0" fmla="*/ 0 h 2119313"/>
              <a:gd name="connsiteX1" fmla="*/ 1614487 w 1614487"/>
              <a:gd name="connsiteY1" fmla="*/ 0 h 2119313"/>
              <a:gd name="connsiteX2" fmla="*/ 1614487 w 1614487"/>
              <a:gd name="connsiteY2" fmla="*/ 2119313 h 2119313"/>
              <a:gd name="connsiteX3" fmla="*/ 0 w 1614487"/>
              <a:gd name="connsiteY3" fmla="*/ 2119313 h 2119313"/>
              <a:gd name="connsiteX4" fmla="*/ 0 w 1614487"/>
              <a:gd name="connsiteY4" fmla="*/ 0 h 2119313"/>
              <a:gd name="connsiteX0" fmla="*/ 0 w 1614487"/>
              <a:gd name="connsiteY0" fmla="*/ 0 h 2119313"/>
              <a:gd name="connsiteX1" fmla="*/ 1614487 w 1614487"/>
              <a:gd name="connsiteY1" fmla="*/ 2119313 h 2119313"/>
              <a:gd name="connsiteX2" fmla="*/ 0 w 1614487"/>
              <a:gd name="connsiteY2" fmla="*/ 2119313 h 2119313"/>
              <a:gd name="connsiteX3" fmla="*/ 0 w 1614487"/>
              <a:gd name="connsiteY3" fmla="*/ 0 h 2119313"/>
              <a:gd name="connsiteX0" fmla="*/ 90054 w 1614487"/>
              <a:gd name="connsiteY0" fmla="*/ 0 h 2244004"/>
              <a:gd name="connsiteX1" fmla="*/ 1614487 w 1614487"/>
              <a:gd name="connsiteY1" fmla="*/ 2244004 h 2244004"/>
              <a:gd name="connsiteX2" fmla="*/ 0 w 1614487"/>
              <a:gd name="connsiteY2" fmla="*/ 2244004 h 2244004"/>
              <a:gd name="connsiteX3" fmla="*/ 90054 w 1614487"/>
              <a:gd name="connsiteY3" fmla="*/ 0 h 2244004"/>
              <a:gd name="connsiteX0" fmla="*/ 0 w 1524433"/>
              <a:gd name="connsiteY0" fmla="*/ 0 h 2244004"/>
              <a:gd name="connsiteX1" fmla="*/ 1524433 w 1524433"/>
              <a:gd name="connsiteY1" fmla="*/ 2244004 h 2244004"/>
              <a:gd name="connsiteX2" fmla="*/ 6927 w 1524433"/>
              <a:gd name="connsiteY2" fmla="*/ 2160877 h 2244004"/>
              <a:gd name="connsiteX3" fmla="*/ 0 w 1524433"/>
              <a:gd name="connsiteY3" fmla="*/ 0 h 2244004"/>
              <a:gd name="connsiteX0" fmla="*/ 0 w 2120179"/>
              <a:gd name="connsiteY0" fmla="*/ 0 h 2160877"/>
              <a:gd name="connsiteX1" fmla="*/ 2120179 w 2120179"/>
              <a:gd name="connsiteY1" fmla="*/ 1080223 h 2160877"/>
              <a:gd name="connsiteX2" fmla="*/ 6927 w 2120179"/>
              <a:gd name="connsiteY2" fmla="*/ 2160877 h 2160877"/>
              <a:gd name="connsiteX3" fmla="*/ 0 w 2120179"/>
              <a:gd name="connsiteY3" fmla="*/ 0 h 2160877"/>
              <a:gd name="connsiteX0" fmla="*/ 0 w 2120179"/>
              <a:gd name="connsiteY0" fmla="*/ 0 h 2147023"/>
              <a:gd name="connsiteX1" fmla="*/ 2120179 w 2120179"/>
              <a:gd name="connsiteY1" fmla="*/ 1080223 h 2147023"/>
              <a:gd name="connsiteX2" fmla="*/ 6927 w 2120179"/>
              <a:gd name="connsiteY2" fmla="*/ 2147023 h 2147023"/>
              <a:gd name="connsiteX3" fmla="*/ 0 w 2120179"/>
              <a:gd name="connsiteY3" fmla="*/ 0 h 2147023"/>
              <a:gd name="connsiteX0" fmla="*/ 6928 w 2127107"/>
              <a:gd name="connsiteY0" fmla="*/ 0 h 2147023"/>
              <a:gd name="connsiteX1" fmla="*/ 2127107 w 2127107"/>
              <a:gd name="connsiteY1" fmla="*/ 1080223 h 2147023"/>
              <a:gd name="connsiteX2" fmla="*/ 0 w 2127107"/>
              <a:gd name="connsiteY2" fmla="*/ 2147023 h 2147023"/>
              <a:gd name="connsiteX3" fmla="*/ 6928 w 2127107"/>
              <a:gd name="connsiteY3" fmla="*/ 0 h 2147023"/>
              <a:gd name="connsiteX0" fmla="*/ 338 w 2120517"/>
              <a:gd name="connsiteY0" fmla="*/ 0 h 2147023"/>
              <a:gd name="connsiteX1" fmla="*/ 2120517 w 2120517"/>
              <a:gd name="connsiteY1" fmla="*/ 1080223 h 2147023"/>
              <a:gd name="connsiteX2" fmla="*/ 6110 w 2120517"/>
              <a:gd name="connsiteY2" fmla="*/ 2147023 h 2147023"/>
              <a:gd name="connsiteX3" fmla="*/ 338 w 2120517"/>
              <a:gd name="connsiteY3" fmla="*/ 0 h 2147023"/>
              <a:gd name="connsiteX0" fmla="*/ 35503 w 2114407"/>
              <a:gd name="connsiteY0" fmla="*/ 0 h 2004148"/>
              <a:gd name="connsiteX1" fmla="*/ 2114407 w 2114407"/>
              <a:gd name="connsiteY1" fmla="*/ 937348 h 2004148"/>
              <a:gd name="connsiteX2" fmla="*/ 0 w 2114407"/>
              <a:gd name="connsiteY2" fmla="*/ 2004148 h 2004148"/>
              <a:gd name="connsiteX3" fmla="*/ 35503 w 2114407"/>
              <a:gd name="connsiteY3" fmla="*/ 0 h 2004148"/>
              <a:gd name="connsiteX0" fmla="*/ 6928 w 2114407"/>
              <a:gd name="connsiteY0" fmla="*/ 0 h 2121623"/>
              <a:gd name="connsiteX1" fmla="*/ 2114407 w 2114407"/>
              <a:gd name="connsiteY1" fmla="*/ 1054823 h 2121623"/>
              <a:gd name="connsiteX2" fmla="*/ 0 w 2114407"/>
              <a:gd name="connsiteY2" fmla="*/ 2121623 h 2121623"/>
              <a:gd name="connsiteX3" fmla="*/ 6928 w 2114407"/>
              <a:gd name="connsiteY3" fmla="*/ 0 h 2121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4407" h="2121623">
                <a:moveTo>
                  <a:pt x="6928" y="0"/>
                </a:moveTo>
                <a:lnTo>
                  <a:pt x="2114407" y="1054823"/>
                </a:lnTo>
                <a:lnTo>
                  <a:pt x="0" y="2121623"/>
                </a:lnTo>
                <a:cubicBezTo>
                  <a:pt x="2309" y="1405949"/>
                  <a:pt x="4619" y="715674"/>
                  <a:pt x="6928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232"/>
              </a:spcBef>
              <a:buFont typeface="Arial" panose="020B0604020202020204" pitchFamily="34" charset="0"/>
              <a:buNone/>
              <a:defRPr sz="3252"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328332BA-1E60-C547-87CF-B32F3589022F}"/>
              </a:ext>
            </a:extLst>
          </p:cNvPr>
          <p:cNvSpPr/>
          <p:nvPr userDrawn="1"/>
        </p:nvSpPr>
        <p:spPr>
          <a:xfrm>
            <a:off x="12196634" y="22143781"/>
            <a:ext cx="8807153" cy="20834456"/>
          </a:xfrm>
          <a:custGeom>
            <a:avLst/>
            <a:gdLst>
              <a:gd name="connsiteX0" fmla="*/ 0 w 1533886"/>
              <a:gd name="connsiteY0" fmla="*/ 0 h 2268362"/>
              <a:gd name="connsiteX1" fmla="*/ 1533886 w 1533886"/>
              <a:gd name="connsiteY1" fmla="*/ 0 h 2268362"/>
              <a:gd name="connsiteX2" fmla="*/ 1533886 w 1533886"/>
              <a:gd name="connsiteY2" fmla="*/ 2268362 h 2268362"/>
              <a:gd name="connsiteX3" fmla="*/ 0 w 1533886"/>
              <a:gd name="connsiteY3" fmla="*/ 2268362 h 2268362"/>
              <a:gd name="connsiteX4" fmla="*/ 0 w 1533886"/>
              <a:gd name="connsiteY4" fmla="*/ 0 h 2268362"/>
              <a:gd name="connsiteX0" fmla="*/ 0 w 1533886"/>
              <a:gd name="connsiteY0" fmla="*/ 0 h 2268362"/>
              <a:gd name="connsiteX1" fmla="*/ 1533886 w 1533886"/>
              <a:gd name="connsiteY1" fmla="*/ 2268362 h 2268362"/>
              <a:gd name="connsiteX2" fmla="*/ 0 w 1533886"/>
              <a:gd name="connsiteY2" fmla="*/ 2268362 h 2268362"/>
              <a:gd name="connsiteX3" fmla="*/ 0 w 1533886"/>
              <a:gd name="connsiteY3" fmla="*/ 0 h 2268362"/>
              <a:gd name="connsiteX0" fmla="*/ 0 w 3896086"/>
              <a:gd name="connsiteY0" fmla="*/ 0 h 2268362"/>
              <a:gd name="connsiteX1" fmla="*/ 3896086 w 3896086"/>
              <a:gd name="connsiteY1" fmla="*/ 1938162 h 2268362"/>
              <a:gd name="connsiteX2" fmla="*/ 0 w 3896086"/>
              <a:gd name="connsiteY2" fmla="*/ 2268362 h 2268362"/>
              <a:gd name="connsiteX3" fmla="*/ 0 w 3896086"/>
              <a:gd name="connsiteY3" fmla="*/ 0 h 2268362"/>
              <a:gd name="connsiteX0" fmla="*/ 0 w 4607286"/>
              <a:gd name="connsiteY0" fmla="*/ 0 h 2306462"/>
              <a:gd name="connsiteX1" fmla="*/ 4607286 w 4607286"/>
              <a:gd name="connsiteY1" fmla="*/ 2306462 h 2306462"/>
              <a:gd name="connsiteX2" fmla="*/ 0 w 4607286"/>
              <a:gd name="connsiteY2" fmla="*/ 2268362 h 2306462"/>
              <a:gd name="connsiteX3" fmla="*/ 0 w 4607286"/>
              <a:gd name="connsiteY3" fmla="*/ 0 h 2306462"/>
              <a:gd name="connsiteX0" fmla="*/ 12700 w 4619986"/>
              <a:gd name="connsiteY0" fmla="*/ 0 h 4262262"/>
              <a:gd name="connsiteX1" fmla="*/ 4619986 w 4619986"/>
              <a:gd name="connsiteY1" fmla="*/ 2306462 h 4262262"/>
              <a:gd name="connsiteX2" fmla="*/ 0 w 4619986"/>
              <a:gd name="connsiteY2" fmla="*/ 4262262 h 4262262"/>
              <a:gd name="connsiteX3" fmla="*/ 12700 w 4619986"/>
              <a:gd name="connsiteY3" fmla="*/ 0 h 4262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19986" h="4262262">
                <a:moveTo>
                  <a:pt x="12700" y="0"/>
                </a:moveTo>
                <a:lnTo>
                  <a:pt x="4619986" y="2306462"/>
                </a:lnTo>
                <a:lnTo>
                  <a:pt x="0" y="4262262"/>
                </a:lnTo>
                <a:cubicBezTo>
                  <a:pt x="4233" y="2841508"/>
                  <a:pt x="8467" y="1420754"/>
                  <a:pt x="12700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52000">
                <a:schemeClr val="tx1"/>
              </a:gs>
              <a:gs pos="98000">
                <a:schemeClr val="accent1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181" b="0" i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7288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Quadr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2643" y="13010955"/>
            <a:ext cx="9823540" cy="13101291"/>
          </a:xfrm>
        </p:spPr>
        <p:txBody>
          <a:bodyPr lIns="0" tIns="0" rIns="0" bIns="0">
            <a:noAutofit/>
          </a:bodyPr>
          <a:lstStyle>
            <a:lvl1pPr marL="565510"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701916FA-D5D3-3649-805F-88EF80C0F8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2647" y="9285735"/>
            <a:ext cx="9823538" cy="2912028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5575" b="0" i="0" spc="232" baseline="0">
                <a:latin typeface="Calibri" panose="020F0502020204030204" pitchFamily="34" charset="0"/>
              </a:defRPr>
            </a:lvl1pPr>
          </a:lstStyle>
          <a:p>
            <a:r>
              <a:rPr lang="de-DE" dirty="0"/>
              <a:t>Unterzeile einfügen</a:t>
            </a:r>
          </a:p>
        </p:txBody>
      </p:sp>
      <p:sp>
        <p:nvSpPr>
          <p:cNvPr id="11" name="Bildplatzhalter 9">
            <a:extLst>
              <a:ext uri="{FF2B5EF4-FFF2-40B4-BE49-F238E27FC236}">
                <a16:creationId xmlns:a16="http://schemas.microsoft.com/office/drawing/2014/main" id="{38FCB7D0-646F-AF48-A2B8-12A09927B98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023951" y="6349673"/>
            <a:ext cx="9634155" cy="19764114"/>
          </a:xfrm>
          <a:solidFill>
            <a:schemeClr val="accent6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640241A6-D7C2-2D40-8F92-2599EC120160}"/>
              </a:ext>
            </a:extLst>
          </p:cNvPr>
          <p:cNvSpPr txBox="1">
            <a:spLocks/>
          </p:cNvSpPr>
          <p:nvPr userDrawn="1"/>
        </p:nvSpPr>
        <p:spPr>
          <a:xfrm>
            <a:off x="9605440" y="27504502"/>
            <a:ext cx="2054009" cy="1598993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90000"/>
              <a:buFontTx/>
              <a:buNone/>
              <a:defRPr sz="1000" b="0" i="0" kern="1200">
                <a:solidFill>
                  <a:srgbClr val="3C3C3B"/>
                </a:solidFill>
                <a:latin typeface="Meta OT" panose="020B0504030101020104" pitchFamily="34" charset="77"/>
                <a:ea typeface="+mn-ea"/>
                <a:cs typeface="+mn-cs"/>
              </a:defRPr>
            </a:lvl1pPr>
            <a:lvl2pPr marL="5143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2pPr>
            <a:lvl3pPr marL="7852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3pPr>
            <a:lvl4pPr marL="10561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4pPr>
            <a:lvl5pPr marL="13270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E565D1A-C7ED-2741-8521-CA3C0FECAFC6}" type="slidenum">
              <a:rPr lang="de-DE" sz="2323" b="0" i="0" smtClean="0">
                <a:latin typeface="Calibri" panose="020F0502020204030204" pitchFamily="34" charset="0"/>
              </a:rPr>
              <a:pPr algn="ctr"/>
              <a:t>‹Nr.›</a:t>
            </a:fld>
            <a:endParaRPr lang="de-DE" sz="2323" b="0" i="0" dirty="0">
              <a:latin typeface="Calibri" panose="020F050202020403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6248DF6-2726-DD4A-A7E5-C91F48E303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2647" y="6349670"/>
            <a:ext cx="9823538" cy="2776068"/>
          </a:xfrm>
        </p:spPr>
        <p:txBody>
          <a:bodyPr/>
          <a:lstStyle>
            <a:lvl1pPr>
              <a:defRPr spc="465" baseline="0"/>
            </a:lvl1pPr>
          </a:lstStyle>
          <a:p>
            <a:r>
              <a:rPr lang="de-DE" dirty="0"/>
              <a:t>TITEL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3278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9">
            <a:extLst>
              <a:ext uri="{FF2B5EF4-FFF2-40B4-BE49-F238E27FC236}">
                <a16:creationId xmlns:a16="http://schemas.microsoft.com/office/drawing/2014/main" id="{38FCB7D0-646F-AF48-A2B8-12A09927B98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80804" y="6349673"/>
            <a:ext cx="20077303" cy="19764114"/>
          </a:xfrm>
          <a:solidFill>
            <a:schemeClr val="accent6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640241A6-D7C2-2D40-8F92-2599EC120160}"/>
              </a:ext>
            </a:extLst>
          </p:cNvPr>
          <p:cNvSpPr txBox="1">
            <a:spLocks/>
          </p:cNvSpPr>
          <p:nvPr userDrawn="1"/>
        </p:nvSpPr>
        <p:spPr>
          <a:xfrm>
            <a:off x="9605440" y="27504502"/>
            <a:ext cx="2054009" cy="1598993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90000"/>
              <a:buFontTx/>
              <a:buNone/>
              <a:defRPr sz="1000" b="0" i="0" kern="1200">
                <a:solidFill>
                  <a:srgbClr val="3C3C3B"/>
                </a:solidFill>
                <a:latin typeface="Meta OT" panose="020B0504030101020104" pitchFamily="34" charset="77"/>
                <a:ea typeface="+mn-ea"/>
                <a:cs typeface="+mn-cs"/>
              </a:defRPr>
            </a:lvl1pPr>
            <a:lvl2pPr marL="5143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2pPr>
            <a:lvl3pPr marL="7852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3pPr>
            <a:lvl4pPr marL="10561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4pPr>
            <a:lvl5pPr marL="13270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E565D1A-C7ED-2741-8521-CA3C0FECAFC6}" type="slidenum">
              <a:rPr lang="de-DE" sz="2323" b="0" i="0" smtClean="0">
                <a:latin typeface="Calibri" panose="020F0502020204030204" pitchFamily="34" charset="0"/>
              </a:rPr>
              <a:pPr algn="ctr"/>
              <a:t>‹Nr.›</a:t>
            </a:fld>
            <a:endParaRPr lang="de-DE" sz="2323" b="0" i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611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D801-4536-4D33-9155-9167FF2EF08A}" type="datetimeFigureOut">
              <a:rPr lang="en-GB" smtClean="0"/>
              <a:t>23/04/2024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CC034-8073-427A-B473-6D628D1957A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0493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640241A6-D7C2-2D40-8F92-2599EC120160}"/>
              </a:ext>
            </a:extLst>
          </p:cNvPr>
          <p:cNvSpPr txBox="1">
            <a:spLocks/>
          </p:cNvSpPr>
          <p:nvPr userDrawn="1"/>
        </p:nvSpPr>
        <p:spPr>
          <a:xfrm>
            <a:off x="9605440" y="27504502"/>
            <a:ext cx="2054009" cy="1598993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90000"/>
              <a:buFontTx/>
              <a:buNone/>
              <a:defRPr sz="1000" b="0" i="0" kern="1200">
                <a:solidFill>
                  <a:srgbClr val="3C3C3B"/>
                </a:solidFill>
                <a:latin typeface="Meta OT" panose="020B0504030101020104" pitchFamily="34" charset="77"/>
                <a:ea typeface="+mn-ea"/>
                <a:cs typeface="+mn-cs"/>
              </a:defRPr>
            </a:lvl1pPr>
            <a:lvl2pPr marL="5143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2pPr>
            <a:lvl3pPr marL="7852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3pPr>
            <a:lvl4pPr marL="10561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4pPr>
            <a:lvl5pPr marL="13270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E565D1A-C7ED-2741-8521-CA3C0FECAFC6}" type="slidenum">
              <a:rPr lang="de-DE" sz="2323" b="0" i="0" smtClean="0">
                <a:latin typeface="Calibri" panose="020F0502020204030204" pitchFamily="34" charset="0"/>
              </a:rPr>
              <a:pPr algn="ctr"/>
              <a:t>‹Nr.›</a:t>
            </a:fld>
            <a:endParaRPr lang="de-DE" sz="2323" b="0" i="0" dirty="0">
              <a:latin typeface="Calibri" panose="020F050202020403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6248DF6-2726-DD4A-A7E5-C91F48E303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2647" y="6349670"/>
            <a:ext cx="9823538" cy="2776068"/>
          </a:xfrm>
        </p:spPr>
        <p:txBody>
          <a:bodyPr/>
          <a:lstStyle>
            <a:lvl1pPr>
              <a:defRPr spc="465" baseline="0"/>
            </a:lvl1pPr>
          </a:lstStyle>
          <a:p>
            <a:r>
              <a:rPr lang="de-DE" dirty="0"/>
              <a:t>TITEL BEARBEITEN</a:t>
            </a:r>
            <a:endParaRPr lang="en-US" dirty="0"/>
          </a:p>
        </p:txBody>
      </p:sp>
      <p:sp>
        <p:nvSpPr>
          <p:cNvPr id="13" name="SmartArt-Platzhalter 3">
            <a:extLst>
              <a:ext uri="{FF2B5EF4-FFF2-40B4-BE49-F238E27FC236}">
                <a16:creationId xmlns:a16="http://schemas.microsoft.com/office/drawing/2014/main" id="{55665241-B298-6C48-8846-F34E0522A230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582646" y="10229434"/>
            <a:ext cx="20075459" cy="1588548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Klicken Sie auf das Symbol, um die SmartArt-Grafik hinzuzufügen</a:t>
            </a:r>
          </a:p>
        </p:txBody>
      </p:sp>
    </p:spTree>
    <p:extLst>
      <p:ext uri="{BB962C8B-B14F-4D97-AF65-F5344CB8AC3E}">
        <p14:creationId xmlns:p14="http://schemas.microsoft.com/office/powerpoint/2010/main" val="15805628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640241A6-D7C2-2D40-8F92-2599EC120160}"/>
              </a:ext>
            </a:extLst>
          </p:cNvPr>
          <p:cNvSpPr txBox="1">
            <a:spLocks/>
          </p:cNvSpPr>
          <p:nvPr userDrawn="1"/>
        </p:nvSpPr>
        <p:spPr>
          <a:xfrm>
            <a:off x="9605440" y="27504502"/>
            <a:ext cx="2054009" cy="1598993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90000"/>
              <a:buFontTx/>
              <a:buNone/>
              <a:defRPr sz="1000" b="0" i="0" kern="1200">
                <a:solidFill>
                  <a:srgbClr val="3C3C3B"/>
                </a:solidFill>
                <a:latin typeface="Meta OT" panose="020B0504030101020104" pitchFamily="34" charset="77"/>
                <a:ea typeface="+mn-ea"/>
                <a:cs typeface="+mn-cs"/>
              </a:defRPr>
            </a:lvl1pPr>
            <a:lvl2pPr marL="5143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2pPr>
            <a:lvl3pPr marL="7852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3pPr>
            <a:lvl4pPr marL="10561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4pPr>
            <a:lvl5pPr marL="13270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E565D1A-C7ED-2741-8521-CA3C0FECAFC6}" type="slidenum">
              <a:rPr lang="de-DE" sz="2323" b="0" i="0" smtClean="0">
                <a:latin typeface="Calibri" panose="020F0502020204030204" pitchFamily="34" charset="0"/>
              </a:rPr>
              <a:pPr algn="ctr"/>
              <a:t>‹Nr.›</a:t>
            </a:fld>
            <a:endParaRPr lang="de-DE" sz="2323" b="0" i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4689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DC8A545D-DAD0-0540-AAC9-9A022508D0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6594336" cy="30240288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A1E45744-6AD6-4F43-A343-971D232597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94337" y="1402912"/>
            <a:ext cx="4063768" cy="4233111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A40B9E7E-0156-544E-8B23-4556027F32C5}"/>
              </a:ext>
            </a:extLst>
          </p:cNvPr>
          <p:cNvSpPr/>
          <p:nvPr userDrawn="1"/>
        </p:nvSpPr>
        <p:spPr>
          <a:xfrm>
            <a:off x="15855596" y="27348938"/>
            <a:ext cx="5385155" cy="290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181" b="0" i="0" dirty="0">
              <a:latin typeface="Calibri" panose="020F050202020403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27B3B13-3C71-104B-92CD-29B6205299BB}"/>
              </a:ext>
            </a:extLst>
          </p:cNvPr>
          <p:cNvSpPr txBox="1"/>
          <p:nvPr userDrawn="1"/>
        </p:nvSpPr>
        <p:spPr>
          <a:xfrm>
            <a:off x="13253344" y="25656024"/>
            <a:ext cx="7404759" cy="314547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r>
              <a:rPr lang="de-DE" sz="2555" b="0" i="0" kern="1200" dirty="0">
                <a:solidFill>
                  <a:srgbClr val="3C3C3B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IG METALL </a:t>
            </a:r>
            <a:br>
              <a:rPr lang="de-DE" sz="2555" b="0" i="0" kern="1200" dirty="0">
                <a:solidFill>
                  <a:srgbClr val="3C3C3B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</a:br>
            <a:r>
              <a:rPr lang="de-DE" sz="2555" b="1" i="0" kern="1200" dirty="0">
                <a:solidFill>
                  <a:srgbClr val="3C3C3B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Funktionsbereich Tarifpolitik</a:t>
            </a:r>
            <a:endParaRPr lang="de-DE" sz="2555" b="0" i="0" kern="1200" dirty="0">
              <a:solidFill>
                <a:srgbClr val="3C3C3B"/>
              </a:solidFill>
              <a:effectLst/>
              <a:latin typeface="Calibri" panose="020F0502020204030204" pitchFamily="34" charset="0"/>
              <a:ea typeface="+mn-ea"/>
              <a:cs typeface="+mn-cs"/>
            </a:endParaRPr>
          </a:p>
          <a:p>
            <a:pPr algn="r"/>
            <a:r>
              <a:rPr lang="de-DE" sz="2555" b="0" i="0" kern="1200" dirty="0">
                <a:solidFill>
                  <a:srgbClr val="3C3C3B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Juan-Carlos Rio </a:t>
            </a:r>
            <a:r>
              <a:rPr lang="de-DE" sz="2555" b="0" i="0" kern="1200" dirty="0" err="1">
                <a:solidFill>
                  <a:srgbClr val="3C3C3B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Antas</a:t>
            </a:r>
            <a:br>
              <a:rPr lang="de-DE" sz="2555" b="0" i="0" kern="1200" dirty="0">
                <a:solidFill>
                  <a:srgbClr val="3C3C3B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</a:br>
            <a:endParaRPr lang="de-DE" sz="2555" b="0" i="0" kern="1200" dirty="0">
              <a:solidFill>
                <a:srgbClr val="3C3C3B"/>
              </a:solidFill>
              <a:effectLst/>
              <a:latin typeface="Calibri" panose="020F0502020204030204" pitchFamily="34" charset="0"/>
              <a:ea typeface="+mn-ea"/>
              <a:cs typeface="+mn-cs"/>
            </a:endParaRPr>
          </a:p>
          <a:p>
            <a:pPr algn="r"/>
            <a:endParaRPr lang="de-DE" sz="2555" b="0" i="0" kern="1200" dirty="0">
              <a:solidFill>
                <a:srgbClr val="3C3C3B"/>
              </a:solidFill>
              <a:effectLst/>
              <a:latin typeface="Calibri" panose="020F0502020204030204" pitchFamily="34" charset="0"/>
              <a:ea typeface="+mn-ea"/>
              <a:cs typeface="+mn-cs"/>
            </a:endParaRPr>
          </a:p>
          <a:p>
            <a:pPr algn="r"/>
            <a:endParaRPr lang="de-DE" sz="2555" b="0" i="0" kern="1200" dirty="0">
              <a:solidFill>
                <a:srgbClr val="3C3C3B"/>
              </a:solidFill>
              <a:effectLst/>
              <a:latin typeface="Calibri" panose="020F0502020204030204" pitchFamily="34" charset="0"/>
              <a:ea typeface="+mn-ea"/>
              <a:cs typeface="+mn-cs"/>
            </a:endParaRPr>
          </a:p>
          <a:p>
            <a:pPr algn="r"/>
            <a:r>
              <a:rPr lang="de-DE" sz="2555" b="0" i="0" kern="1200" dirty="0">
                <a:solidFill>
                  <a:srgbClr val="3C3C3B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Tel 069 6693 2524</a:t>
            </a:r>
            <a:br>
              <a:rPr lang="de-DE" sz="2555" b="0" i="0" kern="1200" dirty="0">
                <a:solidFill>
                  <a:srgbClr val="3C3C3B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</a:br>
            <a:r>
              <a:rPr lang="de-DE" sz="2555" b="0" i="0" kern="1200" dirty="0">
                <a:solidFill>
                  <a:srgbClr val="3C3C3B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juan-carlos.rio-antas@igmetall.de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68D3693-BBC6-414A-8E27-D8298EF983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2647" y="9428426"/>
            <a:ext cx="11287184" cy="14839771"/>
          </a:xfrm>
        </p:spPr>
        <p:txBody>
          <a:bodyPr anchor="ctr" anchorCtr="0"/>
          <a:lstStyle>
            <a:lvl1pPr algn="l">
              <a:defRPr sz="8130" b="1" i="0" spc="465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de-DE" dirty="0"/>
              <a:t>VIELEN DANK FÜR die</a:t>
            </a:r>
            <a:br>
              <a:rPr lang="de-DE" dirty="0"/>
            </a:br>
            <a:r>
              <a:rPr lang="de-DE" dirty="0"/>
              <a:t>AUFMERKSAMKEIT.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64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40" y="7539080"/>
            <a:ext cx="18320147" cy="12579118"/>
          </a:xfrm>
        </p:spPr>
        <p:txBody>
          <a:bodyPr anchor="b"/>
          <a:lstStyle>
            <a:lvl1pPr>
              <a:defRPr sz="13937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9240" y="20237201"/>
            <a:ext cx="18320147" cy="6615061"/>
          </a:xfrm>
        </p:spPr>
        <p:txBody>
          <a:bodyPr/>
          <a:lstStyle>
            <a:lvl1pPr marL="0" indent="0">
              <a:buNone/>
              <a:defRPr sz="5575">
                <a:solidFill>
                  <a:schemeClr val="tx1"/>
                </a:solidFill>
              </a:defRPr>
            </a:lvl1pPr>
            <a:lvl2pPr marL="1062030" indent="0">
              <a:buNone/>
              <a:defRPr sz="4646">
                <a:solidFill>
                  <a:schemeClr val="tx1">
                    <a:tint val="75000"/>
                  </a:schemeClr>
                </a:solidFill>
              </a:defRPr>
            </a:lvl2pPr>
            <a:lvl3pPr marL="2124060" indent="0">
              <a:buNone/>
              <a:defRPr sz="4181">
                <a:solidFill>
                  <a:schemeClr val="tx1">
                    <a:tint val="75000"/>
                  </a:schemeClr>
                </a:solidFill>
              </a:defRPr>
            </a:lvl3pPr>
            <a:lvl4pPr marL="3186090" indent="0">
              <a:buNone/>
              <a:defRPr sz="3717">
                <a:solidFill>
                  <a:schemeClr val="tx1">
                    <a:tint val="75000"/>
                  </a:schemeClr>
                </a:solidFill>
              </a:defRPr>
            </a:lvl4pPr>
            <a:lvl5pPr marL="4248120" indent="0">
              <a:buNone/>
              <a:defRPr sz="3717">
                <a:solidFill>
                  <a:schemeClr val="tx1">
                    <a:tint val="75000"/>
                  </a:schemeClr>
                </a:solidFill>
              </a:defRPr>
            </a:lvl5pPr>
            <a:lvl6pPr marL="5310149" indent="0">
              <a:buNone/>
              <a:defRPr sz="3717">
                <a:solidFill>
                  <a:schemeClr val="tx1">
                    <a:tint val="75000"/>
                  </a:schemeClr>
                </a:solidFill>
              </a:defRPr>
            </a:lvl6pPr>
            <a:lvl7pPr marL="6372179" indent="0">
              <a:buNone/>
              <a:defRPr sz="3717">
                <a:solidFill>
                  <a:schemeClr val="tx1">
                    <a:tint val="75000"/>
                  </a:schemeClr>
                </a:solidFill>
              </a:defRPr>
            </a:lvl7pPr>
            <a:lvl8pPr marL="7434209" indent="0">
              <a:buNone/>
              <a:defRPr sz="3717">
                <a:solidFill>
                  <a:schemeClr val="tx1">
                    <a:tint val="75000"/>
                  </a:schemeClr>
                </a:solidFill>
              </a:defRPr>
            </a:lvl8pPr>
            <a:lvl9pPr marL="8496239" indent="0">
              <a:buNone/>
              <a:defRPr sz="37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D801-4536-4D33-9155-9167FF2EF08A}" type="datetimeFigureOut">
              <a:rPr lang="en-GB" smtClean="0"/>
              <a:t>23/04/2024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CC034-8073-427A-B473-6D628D1957A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653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60301" y="8050077"/>
            <a:ext cx="9027319" cy="1918718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53130" y="8050077"/>
            <a:ext cx="9027319" cy="1918718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D801-4536-4D33-9155-9167FF2EF08A}" type="datetimeFigureOut">
              <a:rPr lang="en-GB" smtClean="0"/>
              <a:t>23/04/2024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CC034-8073-427A-B473-6D628D1957A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97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68" y="1610022"/>
            <a:ext cx="18320147" cy="5845058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71" y="7413073"/>
            <a:ext cx="8985831" cy="3633032"/>
          </a:xfrm>
        </p:spPr>
        <p:txBody>
          <a:bodyPr anchor="b"/>
          <a:lstStyle>
            <a:lvl1pPr marL="0" indent="0">
              <a:buNone/>
              <a:defRPr sz="5575" b="1"/>
            </a:lvl1pPr>
            <a:lvl2pPr marL="1062030" indent="0">
              <a:buNone/>
              <a:defRPr sz="4646" b="1"/>
            </a:lvl2pPr>
            <a:lvl3pPr marL="2124060" indent="0">
              <a:buNone/>
              <a:defRPr sz="4181" b="1"/>
            </a:lvl3pPr>
            <a:lvl4pPr marL="3186090" indent="0">
              <a:buNone/>
              <a:defRPr sz="3717" b="1"/>
            </a:lvl4pPr>
            <a:lvl5pPr marL="4248120" indent="0">
              <a:buNone/>
              <a:defRPr sz="3717" b="1"/>
            </a:lvl5pPr>
            <a:lvl6pPr marL="5310149" indent="0">
              <a:buNone/>
              <a:defRPr sz="3717" b="1"/>
            </a:lvl6pPr>
            <a:lvl7pPr marL="6372179" indent="0">
              <a:buNone/>
              <a:defRPr sz="3717" b="1"/>
            </a:lvl7pPr>
            <a:lvl8pPr marL="7434209" indent="0">
              <a:buNone/>
              <a:defRPr sz="3717" b="1"/>
            </a:lvl8pPr>
            <a:lvl9pPr marL="8496239" indent="0">
              <a:buNone/>
              <a:defRPr sz="3717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3071" y="11046105"/>
            <a:ext cx="8985831" cy="1624715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753131" y="7413073"/>
            <a:ext cx="9030085" cy="3633032"/>
          </a:xfrm>
        </p:spPr>
        <p:txBody>
          <a:bodyPr anchor="b"/>
          <a:lstStyle>
            <a:lvl1pPr marL="0" indent="0">
              <a:buNone/>
              <a:defRPr sz="5575" b="1"/>
            </a:lvl1pPr>
            <a:lvl2pPr marL="1062030" indent="0">
              <a:buNone/>
              <a:defRPr sz="4646" b="1"/>
            </a:lvl2pPr>
            <a:lvl3pPr marL="2124060" indent="0">
              <a:buNone/>
              <a:defRPr sz="4181" b="1"/>
            </a:lvl3pPr>
            <a:lvl4pPr marL="3186090" indent="0">
              <a:buNone/>
              <a:defRPr sz="3717" b="1"/>
            </a:lvl4pPr>
            <a:lvl5pPr marL="4248120" indent="0">
              <a:buNone/>
              <a:defRPr sz="3717" b="1"/>
            </a:lvl5pPr>
            <a:lvl6pPr marL="5310149" indent="0">
              <a:buNone/>
              <a:defRPr sz="3717" b="1"/>
            </a:lvl6pPr>
            <a:lvl7pPr marL="6372179" indent="0">
              <a:buNone/>
              <a:defRPr sz="3717" b="1"/>
            </a:lvl7pPr>
            <a:lvl8pPr marL="7434209" indent="0">
              <a:buNone/>
              <a:defRPr sz="3717" b="1"/>
            </a:lvl8pPr>
            <a:lvl9pPr marL="8496239" indent="0">
              <a:buNone/>
              <a:defRPr sz="3717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753131" y="11046105"/>
            <a:ext cx="9030085" cy="1624715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D801-4536-4D33-9155-9167FF2EF08A}" type="datetimeFigureOut">
              <a:rPr lang="en-GB" smtClean="0"/>
              <a:t>23/04/2024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CC034-8073-427A-B473-6D628D1957A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D801-4536-4D33-9155-9167FF2EF08A}" type="datetimeFigureOut">
              <a:rPr lang="en-GB" smtClean="0"/>
              <a:t>23/04/2024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CC034-8073-427A-B473-6D628D1957A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537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D801-4536-4D33-9155-9167FF2EF08A}" type="datetimeFigureOut">
              <a:rPr lang="en-GB" smtClean="0"/>
              <a:t>23/04/2024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CC034-8073-427A-B473-6D628D1957A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721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68" y="2016019"/>
            <a:ext cx="6850695" cy="7056067"/>
          </a:xfrm>
        </p:spPr>
        <p:txBody>
          <a:bodyPr anchor="b"/>
          <a:lstStyle>
            <a:lvl1pPr>
              <a:defRPr sz="7433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0085" y="4354048"/>
            <a:ext cx="10753130" cy="21490205"/>
          </a:xfrm>
        </p:spPr>
        <p:txBody>
          <a:bodyPr/>
          <a:lstStyle>
            <a:lvl1pPr>
              <a:defRPr sz="7433"/>
            </a:lvl1pPr>
            <a:lvl2pPr>
              <a:defRPr sz="6504"/>
            </a:lvl2pPr>
            <a:lvl3pPr>
              <a:defRPr sz="5575"/>
            </a:lvl3pPr>
            <a:lvl4pPr>
              <a:defRPr sz="4646"/>
            </a:lvl4pPr>
            <a:lvl5pPr>
              <a:defRPr sz="4646"/>
            </a:lvl5pPr>
            <a:lvl6pPr>
              <a:defRPr sz="4646"/>
            </a:lvl6pPr>
            <a:lvl7pPr>
              <a:defRPr sz="4646"/>
            </a:lvl7pPr>
            <a:lvl8pPr>
              <a:defRPr sz="4646"/>
            </a:lvl8pPr>
            <a:lvl9pPr>
              <a:defRPr sz="4646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68" y="9072087"/>
            <a:ext cx="6850695" cy="16807162"/>
          </a:xfrm>
        </p:spPr>
        <p:txBody>
          <a:bodyPr/>
          <a:lstStyle>
            <a:lvl1pPr marL="0" indent="0">
              <a:buNone/>
              <a:defRPr sz="3717"/>
            </a:lvl1pPr>
            <a:lvl2pPr marL="1062030" indent="0">
              <a:buNone/>
              <a:defRPr sz="3252"/>
            </a:lvl2pPr>
            <a:lvl3pPr marL="2124060" indent="0">
              <a:buNone/>
              <a:defRPr sz="2787"/>
            </a:lvl3pPr>
            <a:lvl4pPr marL="3186090" indent="0">
              <a:buNone/>
              <a:defRPr sz="2323"/>
            </a:lvl4pPr>
            <a:lvl5pPr marL="4248120" indent="0">
              <a:buNone/>
              <a:defRPr sz="2323"/>
            </a:lvl5pPr>
            <a:lvl6pPr marL="5310149" indent="0">
              <a:buNone/>
              <a:defRPr sz="2323"/>
            </a:lvl6pPr>
            <a:lvl7pPr marL="6372179" indent="0">
              <a:buNone/>
              <a:defRPr sz="2323"/>
            </a:lvl7pPr>
            <a:lvl8pPr marL="7434209" indent="0">
              <a:buNone/>
              <a:defRPr sz="2323"/>
            </a:lvl8pPr>
            <a:lvl9pPr marL="8496239" indent="0">
              <a:buNone/>
              <a:defRPr sz="2323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D801-4536-4D33-9155-9167FF2EF08A}" type="datetimeFigureOut">
              <a:rPr lang="en-GB" smtClean="0"/>
              <a:t>23/04/2024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CC034-8073-427A-B473-6D628D1957A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5320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68" y="2016019"/>
            <a:ext cx="6850695" cy="7056067"/>
          </a:xfrm>
        </p:spPr>
        <p:txBody>
          <a:bodyPr anchor="b"/>
          <a:lstStyle>
            <a:lvl1pPr>
              <a:defRPr sz="7433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30085" y="4354048"/>
            <a:ext cx="10753130" cy="21490205"/>
          </a:xfrm>
        </p:spPr>
        <p:txBody>
          <a:bodyPr anchor="t"/>
          <a:lstStyle>
            <a:lvl1pPr marL="0" indent="0">
              <a:buNone/>
              <a:defRPr sz="7433"/>
            </a:lvl1pPr>
            <a:lvl2pPr marL="1062030" indent="0">
              <a:buNone/>
              <a:defRPr sz="6504"/>
            </a:lvl2pPr>
            <a:lvl3pPr marL="2124060" indent="0">
              <a:buNone/>
              <a:defRPr sz="5575"/>
            </a:lvl3pPr>
            <a:lvl4pPr marL="3186090" indent="0">
              <a:buNone/>
              <a:defRPr sz="4646"/>
            </a:lvl4pPr>
            <a:lvl5pPr marL="4248120" indent="0">
              <a:buNone/>
              <a:defRPr sz="4646"/>
            </a:lvl5pPr>
            <a:lvl6pPr marL="5310149" indent="0">
              <a:buNone/>
              <a:defRPr sz="4646"/>
            </a:lvl6pPr>
            <a:lvl7pPr marL="6372179" indent="0">
              <a:buNone/>
              <a:defRPr sz="4646"/>
            </a:lvl7pPr>
            <a:lvl8pPr marL="7434209" indent="0">
              <a:buNone/>
              <a:defRPr sz="4646"/>
            </a:lvl8pPr>
            <a:lvl9pPr marL="8496239" indent="0">
              <a:buNone/>
              <a:defRPr sz="4646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68" y="9072087"/>
            <a:ext cx="6850695" cy="16807162"/>
          </a:xfrm>
        </p:spPr>
        <p:txBody>
          <a:bodyPr/>
          <a:lstStyle>
            <a:lvl1pPr marL="0" indent="0">
              <a:buNone/>
              <a:defRPr sz="3717"/>
            </a:lvl1pPr>
            <a:lvl2pPr marL="1062030" indent="0">
              <a:buNone/>
              <a:defRPr sz="3252"/>
            </a:lvl2pPr>
            <a:lvl3pPr marL="2124060" indent="0">
              <a:buNone/>
              <a:defRPr sz="2787"/>
            </a:lvl3pPr>
            <a:lvl4pPr marL="3186090" indent="0">
              <a:buNone/>
              <a:defRPr sz="2323"/>
            </a:lvl4pPr>
            <a:lvl5pPr marL="4248120" indent="0">
              <a:buNone/>
              <a:defRPr sz="2323"/>
            </a:lvl5pPr>
            <a:lvl6pPr marL="5310149" indent="0">
              <a:buNone/>
              <a:defRPr sz="2323"/>
            </a:lvl6pPr>
            <a:lvl7pPr marL="6372179" indent="0">
              <a:buNone/>
              <a:defRPr sz="2323"/>
            </a:lvl7pPr>
            <a:lvl8pPr marL="7434209" indent="0">
              <a:buNone/>
              <a:defRPr sz="2323"/>
            </a:lvl8pPr>
            <a:lvl9pPr marL="8496239" indent="0">
              <a:buNone/>
              <a:defRPr sz="2323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D801-4536-4D33-9155-9167FF2EF08A}" type="datetimeFigureOut">
              <a:rPr lang="en-GB" smtClean="0"/>
              <a:t>23/04/2024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CC034-8073-427A-B473-6D628D1957A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613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0302" y="1610022"/>
            <a:ext cx="18320147" cy="5845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0302" y="8050077"/>
            <a:ext cx="18320147" cy="1918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60301" y="28028274"/>
            <a:ext cx="4779169" cy="16100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7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BD801-4536-4D33-9155-9167FF2EF08A}" type="datetimeFigureOut">
              <a:rPr lang="en-GB" smtClean="0"/>
              <a:t>23/04/2024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35999" y="28028274"/>
            <a:ext cx="7168753" cy="16100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7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001280" y="28028274"/>
            <a:ext cx="4779169" cy="16100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7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CC034-8073-427A-B473-6D628D1957A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964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2124060" rtl="0" eaLnBrk="1" latinLnBrk="0" hangingPunct="1">
        <a:lnSpc>
          <a:spcPct val="90000"/>
        </a:lnSpc>
        <a:spcBef>
          <a:spcPct val="0"/>
        </a:spcBef>
        <a:buNone/>
        <a:defRPr sz="1022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1015" indent="-531015" algn="l" defTabSz="2124060" rtl="0" eaLnBrk="1" latinLnBrk="0" hangingPunct="1">
        <a:lnSpc>
          <a:spcPct val="90000"/>
        </a:lnSpc>
        <a:spcBef>
          <a:spcPts val="2323"/>
        </a:spcBef>
        <a:buFont typeface="Arial" panose="020B0604020202020204" pitchFamily="34" charset="0"/>
        <a:buChar char="•"/>
        <a:defRPr sz="6504" kern="1200">
          <a:solidFill>
            <a:schemeClr val="tx1"/>
          </a:solidFill>
          <a:latin typeface="+mn-lt"/>
          <a:ea typeface="+mn-ea"/>
          <a:cs typeface="+mn-cs"/>
        </a:defRPr>
      </a:lvl1pPr>
      <a:lvl2pPr marL="1593045" indent="-531015" algn="l" defTabSz="2124060" rtl="0" eaLnBrk="1" latinLnBrk="0" hangingPunct="1">
        <a:lnSpc>
          <a:spcPct val="90000"/>
        </a:lnSpc>
        <a:spcBef>
          <a:spcPts val="1161"/>
        </a:spcBef>
        <a:buFont typeface="Arial" panose="020B0604020202020204" pitchFamily="34" charset="0"/>
        <a:buChar char="•"/>
        <a:defRPr sz="5575" kern="1200">
          <a:solidFill>
            <a:schemeClr val="tx1"/>
          </a:solidFill>
          <a:latin typeface="+mn-lt"/>
          <a:ea typeface="+mn-ea"/>
          <a:cs typeface="+mn-cs"/>
        </a:defRPr>
      </a:lvl2pPr>
      <a:lvl3pPr marL="2655075" indent="-531015" algn="l" defTabSz="2124060" rtl="0" eaLnBrk="1" latinLnBrk="0" hangingPunct="1">
        <a:lnSpc>
          <a:spcPct val="90000"/>
        </a:lnSpc>
        <a:spcBef>
          <a:spcPts val="1161"/>
        </a:spcBef>
        <a:buFont typeface="Arial" panose="020B0604020202020204" pitchFamily="34" charset="0"/>
        <a:buChar char="•"/>
        <a:defRPr sz="4646" kern="1200">
          <a:solidFill>
            <a:schemeClr val="tx1"/>
          </a:solidFill>
          <a:latin typeface="+mn-lt"/>
          <a:ea typeface="+mn-ea"/>
          <a:cs typeface="+mn-cs"/>
        </a:defRPr>
      </a:lvl3pPr>
      <a:lvl4pPr marL="3717105" indent="-531015" algn="l" defTabSz="2124060" rtl="0" eaLnBrk="1" latinLnBrk="0" hangingPunct="1">
        <a:lnSpc>
          <a:spcPct val="90000"/>
        </a:lnSpc>
        <a:spcBef>
          <a:spcPts val="1161"/>
        </a:spcBef>
        <a:buFont typeface="Arial" panose="020B0604020202020204" pitchFamily="34" charset="0"/>
        <a:buChar char="•"/>
        <a:defRPr sz="4181" kern="1200">
          <a:solidFill>
            <a:schemeClr val="tx1"/>
          </a:solidFill>
          <a:latin typeface="+mn-lt"/>
          <a:ea typeface="+mn-ea"/>
          <a:cs typeface="+mn-cs"/>
        </a:defRPr>
      </a:lvl4pPr>
      <a:lvl5pPr marL="4779134" indent="-531015" algn="l" defTabSz="2124060" rtl="0" eaLnBrk="1" latinLnBrk="0" hangingPunct="1">
        <a:lnSpc>
          <a:spcPct val="90000"/>
        </a:lnSpc>
        <a:spcBef>
          <a:spcPts val="1161"/>
        </a:spcBef>
        <a:buFont typeface="Arial" panose="020B0604020202020204" pitchFamily="34" charset="0"/>
        <a:buChar char="•"/>
        <a:defRPr sz="4181" kern="1200">
          <a:solidFill>
            <a:schemeClr val="tx1"/>
          </a:solidFill>
          <a:latin typeface="+mn-lt"/>
          <a:ea typeface="+mn-ea"/>
          <a:cs typeface="+mn-cs"/>
        </a:defRPr>
      </a:lvl5pPr>
      <a:lvl6pPr marL="5841164" indent="-531015" algn="l" defTabSz="2124060" rtl="0" eaLnBrk="1" latinLnBrk="0" hangingPunct="1">
        <a:lnSpc>
          <a:spcPct val="90000"/>
        </a:lnSpc>
        <a:spcBef>
          <a:spcPts val="1161"/>
        </a:spcBef>
        <a:buFont typeface="Arial" panose="020B0604020202020204" pitchFamily="34" charset="0"/>
        <a:buChar char="•"/>
        <a:defRPr sz="4181" kern="1200">
          <a:solidFill>
            <a:schemeClr val="tx1"/>
          </a:solidFill>
          <a:latin typeface="+mn-lt"/>
          <a:ea typeface="+mn-ea"/>
          <a:cs typeface="+mn-cs"/>
        </a:defRPr>
      </a:lvl6pPr>
      <a:lvl7pPr marL="6903194" indent="-531015" algn="l" defTabSz="2124060" rtl="0" eaLnBrk="1" latinLnBrk="0" hangingPunct="1">
        <a:lnSpc>
          <a:spcPct val="90000"/>
        </a:lnSpc>
        <a:spcBef>
          <a:spcPts val="1161"/>
        </a:spcBef>
        <a:buFont typeface="Arial" panose="020B0604020202020204" pitchFamily="34" charset="0"/>
        <a:buChar char="•"/>
        <a:defRPr sz="4181" kern="1200">
          <a:solidFill>
            <a:schemeClr val="tx1"/>
          </a:solidFill>
          <a:latin typeface="+mn-lt"/>
          <a:ea typeface="+mn-ea"/>
          <a:cs typeface="+mn-cs"/>
        </a:defRPr>
      </a:lvl7pPr>
      <a:lvl8pPr marL="7965224" indent="-531015" algn="l" defTabSz="2124060" rtl="0" eaLnBrk="1" latinLnBrk="0" hangingPunct="1">
        <a:lnSpc>
          <a:spcPct val="90000"/>
        </a:lnSpc>
        <a:spcBef>
          <a:spcPts val="1161"/>
        </a:spcBef>
        <a:buFont typeface="Arial" panose="020B0604020202020204" pitchFamily="34" charset="0"/>
        <a:buChar char="•"/>
        <a:defRPr sz="4181" kern="1200">
          <a:solidFill>
            <a:schemeClr val="tx1"/>
          </a:solidFill>
          <a:latin typeface="+mn-lt"/>
          <a:ea typeface="+mn-ea"/>
          <a:cs typeface="+mn-cs"/>
        </a:defRPr>
      </a:lvl8pPr>
      <a:lvl9pPr marL="9027254" indent="-531015" algn="l" defTabSz="2124060" rtl="0" eaLnBrk="1" latinLnBrk="0" hangingPunct="1">
        <a:lnSpc>
          <a:spcPct val="90000"/>
        </a:lnSpc>
        <a:spcBef>
          <a:spcPts val="1161"/>
        </a:spcBef>
        <a:buFont typeface="Arial" panose="020B0604020202020204" pitchFamily="34" charset="0"/>
        <a:buChar char="•"/>
        <a:defRPr sz="418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24060" rtl="0" eaLnBrk="1" latinLnBrk="0" hangingPunct="1">
        <a:defRPr sz="4181" kern="1200">
          <a:solidFill>
            <a:schemeClr val="tx1"/>
          </a:solidFill>
          <a:latin typeface="+mn-lt"/>
          <a:ea typeface="+mn-ea"/>
          <a:cs typeface="+mn-cs"/>
        </a:defRPr>
      </a:lvl1pPr>
      <a:lvl2pPr marL="1062030" algn="l" defTabSz="2124060" rtl="0" eaLnBrk="1" latinLnBrk="0" hangingPunct="1">
        <a:defRPr sz="4181" kern="1200">
          <a:solidFill>
            <a:schemeClr val="tx1"/>
          </a:solidFill>
          <a:latin typeface="+mn-lt"/>
          <a:ea typeface="+mn-ea"/>
          <a:cs typeface="+mn-cs"/>
        </a:defRPr>
      </a:lvl2pPr>
      <a:lvl3pPr marL="2124060" algn="l" defTabSz="2124060" rtl="0" eaLnBrk="1" latinLnBrk="0" hangingPunct="1">
        <a:defRPr sz="4181" kern="1200">
          <a:solidFill>
            <a:schemeClr val="tx1"/>
          </a:solidFill>
          <a:latin typeface="+mn-lt"/>
          <a:ea typeface="+mn-ea"/>
          <a:cs typeface="+mn-cs"/>
        </a:defRPr>
      </a:lvl3pPr>
      <a:lvl4pPr marL="3186090" algn="l" defTabSz="2124060" rtl="0" eaLnBrk="1" latinLnBrk="0" hangingPunct="1">
        <a:defRPr sz="4181" kern="1200">
          <a:solidFill>
            <a:schemeClr val="tx1"/>
          </a:solidFill>
          <a:latin typeface="+mn-lt"/>
          <a:ea typeface="+mn-ea"/>
          <a:cs typeface="+mn-cs"/>
        </a:defRPr>
      </a:lvl4pPr>
      <a:lvl5pPr marL="4248120" algn="l" defTabSz="2124060" rtl="0" eaLnBrk="1" latinLnBrk="0" hangingPunct="1">
        <a:defRPr sz="4181" kern="1200">
          <a:solidFill>
            <a:schemeClr val="tx1"/>
          </a:solidFill>
          <a:latin typeface="+mn-lt"/>
          <a:ea typeface="+mn-ea"/>
          <a:cs typeface="+mn-cs"/>
        </a:defRPr>
      </a:lvl5pPr>
      <a:lvl6pPr marL="5310149" algn="l" defTabSz="2124060" rtl="0" eaLnBrk="1" latinLnBrk="0" hangingPunct="1">
        <a:defRPr sz="4181" kern="1200">
          <a:solidFill>
            <a:schemeClr val="tx1"/>
          </a:solidFill>
          <a:latin typeface="+mn-lt"/>
          <a:ea typeface="+mn-ea"/>
          <a:cs typeface="+mn-cs"/>
        </a:defRPr>
      </a:lvl6pPr>
      <a:lvl7pPr marL="6372179" algn="l" defTabSz="2124060" rtl="0" eaLnBrk="1" latinLnBrk="0" hangingPunct="1">
        <a:defRPr sz="4181" kern="1200">
          <a:solidFill>
            <a:schemeClr val="tx1"/>
          </a:solidFill>
          <a:latin typeface="+mn-lt"/>
          <a:ea typeface="+mn-ea"/>
          <a:cs typeface="+mn-cs"/>
        </a:defRPr>
      </a:lvl7pPr>
      <a:lvl8pPr marL="7434209" algn="l" defTabSz="2124060" rtl="0" eaLnBrk="1" latinLnBrk="0" hangingPunct="1">
        <a:defRPr sz="4181" kern="1200">
          <a:solidFill>
            <a:schemeClr val="tx1"/>
          </a:solidFill>
          <a:latin typeface="+mn-lt"/>
          <a:ea typeface="+mn-ea"/>
          <a:cs typeface="+mn-cs"/>
        </a:defRPr>
      </a:lvl8pPr>
      <a:lvl9pPr marL="8496239" algn="l" defTabSz="2124060" rtl="0" eaLnBrk="1" latinLnBrk="0" hangingPunct="1">
        <a:defRPr sz="41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2647" y="8029827"/>
            <a:ext cx="17938494" cy="26693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2647" y="11638263"/>
            <a:ext cx="20075457" cy="155990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4651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</p:sldLayoutIdLst>
  <p:hf sldNum="0" hdr="0" dt="0"/>
  <p:txStyles>
    <p:titleStyle>
      <a:lvl1pPr algn="l" defTabSz="1593045" rtl="0" eaLnBrk="1" latinLnBrk="0" hangingPunct="1">
        <a:lnSpc>
          <a:spcPct val="90000"/>
        </a:lnSpc>
        <a:spcBef>
          <a:spcPct val="0"/>
        </a:spcBef>
        <a:buNone/>
        <a:defRPr sz="9292" b="1" i="0" kern="1200" cap="all" spc="465" baseline="0">
          <a:solidFill>
            <a:srgbClr val="E3051B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98261" indent="-565510" algn="l" defTabSz="1593045" rtl="0" eaLnBrk="1" latinLnBrk="0" hangingPunct="1">
        <a:lnSpc>
          <a:spcPct val="90000"/>
        </a:lnSpc>
        <a:spcBef>
          <a:spcPts val="1742"/>
        </a:spcBef>
        <a:buSzPct val="90000"/>
        <a:buFontTx/>
        <a:buBlip>
          <a:blip r:embed="rId12"/>
        </a:buBlip>
        <a:defRPr sz="4181" b="0" i="0" kern="1200">
          <a:solidFill>
            <a:srgbClr val="3C3C3B"/>
          </a:solidFill>
          <a:latin typeface="Calibri" panose="020F0502020204030204" pitchFamily="34" charset="0"/>
          <a:ea typeface="+mn-ea"/>
          <a:cs typeface="+mn-cs"/>
        </a:defRPr>
      </a:lvl1pPr>
      <a:lvl2pPr marL="1194784" indent="-565510" algn="l" defTabSz="1593045" rtl="0" eaLnBrk="1" latinLnBrk="0" hangingPunct="1">
        <a:lnSpc>
          <a:spcPct val="90000"/>
        </a:lnSpc>
        <a:spcBef>
          <a:spcPts val="871"/>
        </a:spcBef>
        <a:buSzPct val="90000"/>
        <a:buFontTx/>
        <a:buBlip>
          <a:blip r:embed="rId12"/>
        </a:buBlip>
        <a:defRPr sz="4181" b="0" i="0" kern="1200">
          <a:solidFill>
            <a:srgbClr val="3C3C3B"/>
          </a:solidFill>
          <a:latin typeface="Calibri" panose="020F0502020204030204" pitchFamily="34" charset="0"/>
          <a:ea typeface="+mn-ea"/>
          <a:cs typeface="+mn-cs"/>
        </a:defRPr>
      </a:lvl2pPr>
      <a:lvl3pPr marL="1824057" indent="-565510" algn="l" defTabSz="1593045" rtl="0" eaLnBrk="1" latinLnBrk="0" hangingPunct="1">
        <a:lnSpc>
          <a:spcPct val="90000"/>
        </a:lnSpc>
        <a:spcBef>
          <a:spcPts val="871"/>
        </a:spcBef>
        <a:buSzPct val="90000"/>
        <a:buFontTx/>
        <a:buBlip>
          <a:blip r:embed="rId12"/>
        </a:buBlip>
        <a:defRPr sz="4181" b="0" i="0" kern="1200">
          <a:solidFill>
            <a:srgbClr val="3C3C3B"/>
          </a:solidFill>
          <a:latin typeface="Calibri" panose="020F0502020204030204" pitchFamily="34" charset="0"/>
          <a:ea typeface="+mn-ea"/>
          <a:cs typeface="+mn-cs"/>
        </a:defRPr>
      </a:lvl3pPr>
      <a:lvl4pPr marL="2453331" indent="-565510" algn="l" defTabSz="1593045" rtl="0" eaLnBrk="1" latinLnBrk="0" hangingPunct="1">
        <a:lnSpc>
          <a:spcPct val="90000"/>
        </a:lnSpc>
        <a:spcBef>
          <a:spcPts val="871"/>
        </a:spcBef>
        <a:buSzPct val="90000"/>
        <a:buFontTx/>
        <a:buBlip>
          <a:blip r:embed="rId12"/>
        </a:buBlip>
        <a:defRPr sz="4181" b="0" i="0" kern="1200">
          <a:solidFill>
            <a:srgbClr val="3C3C3B"/>
          </a:solidFill>
          <a:latin typeface="Calibri" panose="020F0502020204030204" pitchFamily="34" charset="0"/>
          <a:ea typeface="+mn-ea"/>
          <a:cs typeface="+mn-cs"/>
        </a:defRPr>
      </a:lvl4pPr>
      <a:lvl5pPr marL="3082604" indent="-565510" algn="l" defTabSz="1593045" rtl="0" eaLnBrk="1" latinLnBrk="0" hangingPunct="1">
        <a:lnSpc>
          <a:spcPct val="90000"/>
        </a:lnSpc>
        <a:spcBef>
          <a:spcPts val="871"/>
        </a:spcBef>
        <a:buFontTx/>
        <a:buBlip>
          <a:blip r:embed="rId12"/>
        </a:buBlip>
        <a:defRPr sz="4181" b="0" i="0" kern="1200">
          <a:solidFill>
            <a:srgbClr val="3C3C3B"/>
          </a:solidFill>
          <a:latin typeface="Calibri" panose="020F0502020204030204" pitchFamily="34" charset="0"/>
          <a:ea typeface="+mn-ea"/>
          <a:cs typeface="+mn-cs"/>
        </a:defRPr>
      </a:lvl5pPr>
      <a:lvl6pPr marL="4380873" indent="-398261" algn="l" defTabSz="1593045" rtl="0" eaLnBrk="1" latinLnBrk="0" hangingPunct="1">
        <a:lnSpc>
          <a:spcPct val="90000"/>
        </a:lnSpc>
        <a:spcBef>
          <a:spcPts val="871"/>
        </a:spcBef>
        <a:buFont typeface="Arial" panose="020B0604020202020204" pitchFamily="34" charset="0"/>
        <a:buChar char="•"/>
        <a:defRPr sz="4181" b="0" i="0" kern="1200">
          <a:solidFill>
            <a:srgbClr val="3C3C3B"/>
          </a:solidFill>
          <a:latin typeface="Meta IGM" panose="02000503040000020004" pitchFamily="2" charset="0"/>
          <a:ea typeface="+mn-ea"/>
          <a:cs typeface="+mn-cs"/>
        </a:defRPr>
      </a:lvl6pPr>
      <a:lvl7pPr marL="5177396" indent="-398261" algn="l" defTabSz="1593045" rtl="0" eaLnBrk="1" latinLnBrk="0" hangingPunct="1">
        <a:lnSpc>
          <a:spcPct val="90000"/>
        </a:lnSpc>
        <a:spcBef>
          <a:spcPts val="871"/>
        </a:spcBef>
        <a:buFont typeface="Arial" panose="020B0604020202020204" pitchFamily="34" charset="0"/>
        <a:buChar char="•"/>
        <a:defRPr sz="3136" kern="1200">
          <a:solidFill>
            <a:schemeClr val="tx1"/>
          </a:solidFill>
          <a:latin typeface="+mn-lt"/>
          <a:ea typeface="+mn-ea"/>
          <a:cs typeface="+mn-cs"/>
        </a:defRPr>
      </a:lvl7pPr>
      <a:lvl8pPr marL="5973918" indent="-398261" algn="l" defTabSz="1593045" rtl="0" eaLnBrk="1" latinLnBrk="0" hangingPunct="1">
        <a:lnSpc>
          <a:spcPct val="90000"/>
        </a:lnSpc>
        <a:spcBef>
          <a:spcPts val="871"/>
        </a:spcBef>
        <a:buFont typeface="Arial" panose="020B0604020202020204" pitchFamily="34" charset="0"/>
        <a:buChar char="•"/>
        <a:defRPr sz="3136" kern="1200">
          <a:solidFill>
            <a:schemeClr val="tx1"/>
          </a:solidFill>
          <a:latin typeface="+mn-lt"/>
          <a:ea typeface="+mn-ea"/>
          <a:cs typeface="+mn-cs"/>
        </a:defRPr>
      </a:lvl8pPr>
      <a:lvl9pPr marL="6770440" indent="-398261" algn="l" defTabSz="1593045" rtl="0" eaLnBrk="1" latinLnBrk="0" hangingPunct="1">
        <a:lnSpc>
          <a:spcPct val="90000"/>
        </a:lnSpc>
        <a:spcBef>
          <a:spcPts val="871"/>
        </a:spcBef>
        <a:buFont typeface="Arial" panose="020B0604020202020204" pitchFamily="34" charset="0"/>
        <a:buChar char="•"/>
        <a:defRPr sz="313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93045" rtl="0" eaLnBrk="1" latinLnBrk="0" hangingPunct="1">
        <a:defRPr sz="3136" kern="1200">
          <a:solidFill>
            <a:schemeClr val="tx1"/>
          </a:solidFill>
          <a:latin typeface="+mn-lt"/>
          <a:ea typeface="+mn-ea"/>
          <a:cs typeface="+mn-cs"/>
        </a:defRPr>
      </a:lvl1pPr>
      <a:lvl2pPr marL="796522" algn="l" defTabSz="1593045" rtl="0" eaLnBrk="1" latinLnBrk="0" hangingPunct="1">
        <a:defRPr sz="3136" kern="1200">
          <a:solidFill>
            <a:schemeClr val="tx1"/>
          </a:solidFill>
          <a:latin typeface="+mn-lt"/>
          <a:ea typeface="+mn-ea"/>
          <a:cs typeface="+mn-cs"/>
        </a:defRPr>
      </a:lvl2pPr>
      <a:lvl3pPr marL="1593045" algn="l" defTabSz="1593045" rtl="0" eaLnBrk="1" latinLnBrk="0" hangingPunct="1">
        <a:defRPr sz="3136" kern="1200">
          <a:solidFill>
            <a:schemeClr val="tx1"/>
          </a:solidFill>
          <a:latin typeface="+mn-lt"/>
          <a:ea typeface="+mn-ea"/>
          <a:cs typeface="+mn-cs"/>
        </a:defRPr>
      </a:lvl3pPr>
      <a:lvl4pPr marL="2389567" algn="l" defTabSz="1593045" rtl="0" eaLnBrk="1" latinLnBrk="0" hangingPunct="1">
        <a:defRPr sz="3136" kern="1200">
          <a:solidFill>
            <a:schemeClr val="tx1"/>
          </a:solidFill>
          <a:latin typeface="+mn-lt"/>
          <a:ea typeface="+mn-ea"/>
          <a:cs typeface="+mn-cs"/>
        </a:defRPr>
      </a:lvl4pPr>
      <a:lvl5pPr marL="3186090" algn="l" defTabSz="1593045" rtl="0" eaLnBrk="1" latinLnBrk="0" hangingPunct="1">
        <a:defRPr sz="3136" kern="1200">
          <a:solidFill>
            <a:schemeClr val="tx1"/>
          </a:solidFill>
          <a:latin typeface="+mn-lt"/>
          <a:ea typeface="+mn-ea"/>
          <a:cs typeface="+mn-cs"/>
        </a:defRPr>
      </a:lvl5pPr>
      <a:lvl6pPr marL="3982612" algn="l" defTabSz="1593045" rtl="0" eaLnBrk="1" latinLnBrk="0" hangingPunct="1">
        <a:defRPr sz="3136" kern="1200">
          <a:solidFill>
            <a:schemeClr val="tx1"/>
          </a:solidFill>
          <a:latin typeface="+mn-lt"/>
          <a:ea typeface="+mn-ea"/>
          <a:cs typeface="+mn-cs"/>
        </a:defRPr>
      </a:lvl6pPr>
      <a:lvl7pPr marL="4779134" algn="l" defTabSz="1593045" rtl="0" eaLnBrk="1" latinLnBrk="0" hangingPunct="1">
        <a:defRPr sz="3136" kern="1200">
          <a:solidFill>
            <a:schemeClr val="tx1"/>
          </a:solidFill>
          <a:latin typeface="+mn-lt"/>
          <a:ea typeface="+mn-ea"/>
          <a:cs typeface="+mn-cs"/>
        </a:defRPr>
      </a:lvl7pPr>
      <a:lvl8pPr marL="5575657" algn="l" defTabSz="1593045" rtl="0" eaLnBrk="1" latinLnBrk="0" hangingPunct="1">
        <a:defRPr sz="3136" kern="1200">
          <a:solidFill>
            <a:schemeClr val="tx1"/>
          </a:solidFill>
          <a:latin typeface="+mn-lt"/>
          <a:ea typeface="+mn-ea"/>
          <a:cs typeface="+mn-cs"/>
        </a:defRPr>
      </a:lvl8pPr>
      <a:lvl9pPr marL="6372179" algn="l" defTabSz="1593045" rtl="0" eaLnBrk="1" latinLnBrk="0" hangingPunct="1">
        <a:defRPr sz="31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158">
          <p15:clr>
            <a:srgbClr val="F26B43"/>
          </p15:clr>
        </p15:guide>
        <p15:guide id="4" pos="5602">
          <p15:clr>
            <a:srgbClr val="F26B43"/>
          </p15:clr>
        </p15:guide>
        <p15:guide id="5" orient="horz" pos="146">
          <p15:clr>
            <a:srgbClr val="F26B43"/>
          </p15:clr>
        </p15:guide>
        <p15:guide id="6" orient="horz" pos="309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7049A76-8C9D-F546-983F-F5C7AD638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0960" y="14732722"/>
            <a:ext cx="15310434" cy="2233782"/>
          </a:xfrm>
        </p:spPr>
        <p:txBody>
          <a:bodyPr>
            <a:noAutofit/>
          </a:bodyPr>
          <a:lstStyle/>
          <a:p>
            <a:r>
              <a:rPr lang="de-DE" sz="14000" b="1" dirty="0">
                <a:latin typeface="Calibri" panose="020F0502020204030204" pitchFamily="34" charset="0"/>
              </a:rPr>
              <a:t>BETRIEBSRATS-</a:t>
            </a:r>
            <a:br>
              <a:rPr lang="de-DE" sz="14000" b="1" dirty="0">
                <a:latin typeface="Calibri" panose="020F0502020204030204" pitchFamily="34" charset="0"/>
              </a:rPr>
            </a:br>
            <a:r>
              <a:rPr lang="de-DE" sz="14000" b="1" dirty="0">
                <a:latin typeface="Calibri" panose="020F0502020204030204" pitchFamily="34" charset="0"/>
              </a:rPr>
              <a:t>SPRECHSTUNDE</a:t>
            </a:r>
            <a:br>
              <a:rPr lang="de-DE" sz="14000" b="1" dirty="0">
                <a:latin typeface="Calibri" panose="020F0502020204030204" pitchFamily="34" charset="0"/>
              </a:rPr>
            </a:br>
            <a:r>
              <a:rPr lang="de-DE" sz="14000" b="1" dirty="0">
                <a:latin typeface="Calibri" panose="020F0502020204030204" pitchFamily="34" charset="0"/>
              </a:rPr>
              <a:t>LEIHARBEIT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873" y="1412897"/>
            <a:ext cx="7680521" cy="4863214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1394" y="1647071"/>
            <a:ext cx="4187315" cy="418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564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"/>
          <p:cNvSpPr txBox="1">
            <a:spLocks/>
          </p:cNvSpPr>
          <p:nvPr/>
        </p:nvSpPr>
        <p:spPr>
          <a:xfrm>
            <a:off x="949641" y="1606328"/>
            <a:ext cx="19499173" cy="192180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2124060" rtl="0" eaLnBrk="1" latinLnBrk="0" hangingPunct="1">
              <a:lnSpc>
                <a:spcPct val="90000"/>
              </a:lnSpc>
              <a:spcBef>
                <a:spcPts val="2323"/>
              </a:spcBef>
              <a:buFont typeface="Arial" panose="020B0604020202020204" pitchFamily="34" charset="0"/>
              <a:buNone/>
              <a:defRPr sz="5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2030" indent="0" algn="ctr" defTabSz="2124060" rtl="0" eaLnBrk="1" latinLnBrk="0" hangingPunct="1">
              <a:lnSpc>
                <a:spcPct val="90000"/>
              </a:lnSpc>
              <a:spcBef>
                <a:spcPts val="1161"/>
              </a:spcBef>
              <a:buFont typeface="Arial" panose="020B0604020202020204" pitchFamily="34" charset="0"/>
              <a:buNone/>
              <a:defRPr sz="4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24060" indent="0" algn="ctr" defTabSz="2124060" rtl="0" eaLnBrk="1" latinLnBrk="0" hangingPunct="1">
              <a:lnSpc>
                <a:spcPct val="90000"/>
              </a:lnSpc>
              <a:spcBef>
                <a:spcPts val="1161"/>
              </a:spcBef>
              <a:buFont typeface="Arial" panose="020B0604020202020204" pitchFamily="34" charset="0"/>
              <a:buNone/>
              <a:defRPr sz="4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86090" indent="0" algn="ctr" defTabSz="2124060" rtl="0" eaLnBrk="1" latinLnBrk="0" hangingPunct="1">
              <a:lnSpc>
                <a:spcPct val="90000"/>
              </a:lnSpc>
              <a:spcBef>
                <a:spcPts val="1161"/>
              </a:spcBef>
              <a:buFont typeface="Arial" panose="020B0604020202020204" pitchFamily="34" charset="0"/>
              <a:buNone/>
              <a:defRPr sz="37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48120" indent="0" algn="ctr" defTabSz="2124060" rtl="0" eaLnBrk="1" latinLnBrk="0" hangingPunct="1">
              <a:lnSpc>
                <a:spcPct val="90000"/>
              </a:lnSpc>
              <a:spcBef>
                <a:spcPts val="1161"/>
              </a:spcBef>
              <a:buFont typeface="Arial" panose="020B0604020202020204" pitchFamily="34" charset="0"/>
              <a:buNone/>
              <a:defRPr sz="37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310149" indent="0" algn="ctr" defTabSz="2124060" rtl="0" eaLnBrk="1" latinLnBrk="0" hangingPunct="1">
              <a:lnSpc>
                <a:spcPct val="90000"/>
              </a:lnSpc>
              <a:spcBef>
                <a:spcPts val="1161"/>
              </a:spcBef>
              <a:buFont typeface="Arial" panose="020B0604020202020204" pitchFamily="34" charset="0"/>
              <a:buNone/>
              <a:defRPr sz="37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372179" indent="0" algn="ctr" defTabSz="2124060" rtl="0" eaLnBrk="1" latinLnBrk="0" hangingPunct="1">
              <a:lnSpc>
                <a:spcPct val="90000"/>
              </a:lnSpc>
              <a:spcBef>
                <a:spcPts val="1161"/>
              </a:spcBef>
              <a:buFont typeface="Arial" panose="020B0604020202020204" pitchFamily="34" charset="0"/>
              <a:buNone/>
              <a:defRPr sz="37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434209" indent="0" algn="ctr" defTabSz="2124060" rtl="0" eaLnBrk="1" latinLnBrk="0" hangingPunct="1">
              <a:lnSpc>
                <a:spcPct val="90000"/>
              </a:lnSpc>
              <a:spcBef>
                <a:spcPts val="1161"/>
              </a:spcBef>
              <a:buFont typeface="Arial" panose="020B0604020202020204" pitchFamily="34" charset="0"/>
              <a:buNone/>
              <a:defRPr sz="37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496239" indent="0" algn="ctr" defTabSz="2124060" rtl="0" eaLnBrk="1" latinLnBrk="0" hangingPunct="1">
              <a:lnSpc>
                <a:spcPct val="90000"/>
              </a:lnSpc>
              <a:spcBef>
                <a:spcPts val="1161"/>
              </a:spcBef>
              <a:buFont typeface="Arial" panose="020B0604020202020204" pitchFamily="34" charset="0"/>
              <a:buNone/>
              <a:defRPr sz="37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de-DE" b="1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1330643" y="1143000"/>
            <a:ext cx="18671857" cy="27736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cap="all" spc="200" baseline="0">
                <a:solidFill>
                  <a:srgbClr val="E3051B"/>
                </a:solidFill>
                <a:latin typeface="Meta Head IGM Cond Black" panose="02000506030000020004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de-DE" sz="13000" b="1" i="0" u="none" strike="noStrike" kern="1200" cap="all" spc="200" normalizeH="0" baseline="0" noProof="0" dirty="0">
                <a:ln>
                  <a:noFill/>
                </a:ln>
                <a:solidFill>
                  <a:srgbClr val="E3051B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</a:br>
            <a:br>
              <a:rPr kumimoji="0" lang="de-DE" sz="13000" b="1" i="0" u="none" strike="noStrike" kern="1200" cap="all" spc="200" normalizeH="0" baseline="0" noProof="0" dirty="0">
                <a:ln>
                  <a:noFill/>
                </a:ln>
                <a:solidFill>
                  <a:srgbClr val="E3051B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</a:br>
            <a:r>
              <a:rPr kumimoji="0" lang="de-DE" sz="13000" b="1" i="0" u="none" strike="noStrike" kern="1200" cap="all" spc="200" normalizeH="0" baseline="0" noProof="0" dirty="0">
                <a:ln>
                  <a:noFill/>
                </a:ln>
                <a:solidFill>
                  <a:srgbClr val="E3051B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Wer</a:t>
            </a:r>
            <a:r>
              <a:rPr kumimoji="0" lang="de-DE" sz="13000" b="1" i="0" u="none" strike="noStrike" kern="1200" cap="all" spc="200" normalizeH="0" noProof="0" dirty="0">
                <a:ln>
                  <a:noFill/>
                </a:ln>
                <a:solidFill>
                  <a:srgbClr val="E3051B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 ist die IG Metall </a:t>
            </a:r>
            <a:br>
              <a:rPr kumimoji="0" lang="de-DE" sz="13000" b="1" i="0" u="none" strike="noStrike" kern="1200" cap="all" spc="200" normalizeH="0" noProof="0" dirty="0">
                <a:ln>
                  <a:noFill/>
                </a:ln>
                <a:solidFill>
                  <a:srgbClr val="E3051B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</a:br>
            <a:endParaRPr lang="de-DE" sz="10000" dirty="0">
              <a:latin typeface="Calibri" panose="020F0502020204030204" pitchFamily="34" charset="0"/>
            </a:endParaRPr>
          </a:p>
          <a:p>
            <a:pPr marL="1143000" marR="0" lvl="0" indent="-114300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de-DE" sz="10000" cap="none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0000" cap="none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0000" cap="none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0000" cap="none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0000" cap="none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0000" cap="none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0000" cap="none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1" defTabSz="685800">
              <a:lnSpc>
                <a:spcPct val="90000"/>
              </a:lnSpc>
              <a:spcBef>
                <a:spcPct val="0"/>
              </a:spcBef>
            </a:pPr>
            <a:br>
              <a:rPr lang="de-DE" sz="9000" b="1" cap="all" spc="200" dirty="0">
                <a:latin typeface="Calibri" panose="020F0502020204030204" pitchFamily="34" charset="0"/>
                <a:ea typeface="+mj-ea"/>
                <a:cs typeface="+mj-cs"/>
              </a:rPr>
            </a:br>
            <a:r>
              <a:rPr lang="de-DE" sz="6600" cap="all" spc="200" dirty="0">
                <a:latin typeface="Calibri" panose="020F0502020204030204" pitchFamily="34" charset="0"/>
                <a:ea typeface="+mj-ea"/>
                <a:cs typeface="+mj-cs"/>
              </a:rPr>
              <a:t>Die IG Metall ist die größte Einzelgewerkschaft in Deutschland.</a:t>
            </a:r>
          </a:p>
          <a:p>
            <a:pPr lvl="1" defTabSz="685800">
              <a:lnSpc>
                <a:spcPct val="90000"/>
              </a:lnSpc>
              <a:spcBef>
                <a:spcPct val="0"/>
              </a:spcBef>
            </a:pPr>
            <a:endParaRPr lang="de-DE" sz="6600" cap="all" spc="200" dirty="0">
              <a:latin typeface="Calibri" panose="020F0502020204030204" pitchFamily="34" charset="0"/>
              <a:ea typeface="+mj-ea"/>
              <a:cs typeface="+mj-cs"/>
            </a:endParaRPr>
          </a:p>
          <a:p>
            <a:pPr lvl="1" defTabSz="685800">
              <a:lnSpc>
                <a:spcPct val="90000"/>
              </a:lnSpc>
              <a:spcBef>
                <a:spcPct val="0"/>
              </a:spcBef>
            </a:pPr>
            <a:r>
              <a:rPr lang="de-DE" sz="6600" cap="all" spc="200" dirty="0">
                <a:latin typeface="Calibri" panose="020F0502020204030204" pitchFamily="34" charset="0"/>
                <a:ea typeface="+mj-ea"/>
                <a:cs typeface="+mj-cs"/>
              </a:rPr>
              <a:t>Wir haben 2,1 Mio. Mitglieder.</a:t>
            </a:r>
          </a:p>
          <a:p>
            <a:pPr lvl="1" defTabSz="685800">
              <a:lnSpc>
                <a:spcPct val="90000"/>
              </a:lnSpc>
              <a:spcBef>
                <a:spcPct val="0"/>
              </a:spcBef>
            </a:pPr>
            <a:endParaRPr lang="de-DE" sz="6600" cap="all" spc="200" dirty="0">
              <a:latin typeface="Calibri" panose="020F0502020204030204" pitchFamily="34" charset="0"/>
              <a:ea typeface="+mj-ea"/>
              <a:cs typeface="+mj-cs"/>
            </a:endParaRPr>
          </a:p>
          <a:p>
            <a:pPr lvl="1" defTabSz="685800">
              <a:lnSpc>
                <a:spcPct val="90000"/>
              </a:lnSpc>
              <a:spcBef>
                <a:spcPct val="0"/>
              </a:spcBef>
            </a:pPr>
            <a:r>
              <a:rPr lang="de-DE" sz="6600" cap="all" spc="200" dirty="0">
                <a:latin typeface="Calibri" panose="020F0502020204030204" pitchFamily="34" charset="0"/>
                <a:ea typeface="+mj-ea"/>
                <a:cs typeface="+mj-cs"/>
              </a:rPr>
              <a:t>Weil es uns gibt, gibt es eine 35-Stunden-Woche, Mehr Urlaub und eine 5 Tage-Arbeitswoche.</a:t>
            </a:r>
            <a:endParaRPr lang="de-DE" sz="9000" b="1" cap="all" spc="200" dirty="0">
              <a:latin typeface="Calibri" panose="020F0502020204030204" pitchFamily="34" charset="0"/>
              <a:ea typeface="+mj-ea"/>
              <a:cs typeface="+mj-cs"/>
            </a:endParaRPr>
          </a:p>
          <a:p>
            <a:pPr lvl="2" defTabSz="685800">
              <a:lnSpc>
                <a:spcPct val="90000"/>
              </a:lnSpc>
              <a:spcBef>
                <a:spcPct val="0"/>
              </a:spcBef>
            </a:pPr>
            <a:endParaRPr kumimoji="0" lang="de-DE" sz="7800" b="1" i="0" u="none" strike="noStrike" kern="1200" cap="all" spc="200" normalizeH="0" baseline="0" dirty="0">
              <a:ln>
                <a:noFill/>
              </a:ln>
              <a:solidFill>
                <a:srgbClr val="E3051B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0" b="1" i="0" u="none" strike="noStrike" kern="1200" cap="all" spc="200" normalizeH="0" baseline="0" noProof="0" dirty="0">
              <a:ln>
                <a:noFill/>
              </a:ln>
              <a:solidFill>
                <a:srgbClr val="E3051B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643" y="7489371"/>
            <a:ext cx="18252757" cy="1035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590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"/>
          <p:cNvSpPr txBox="1">
            <a:spLocks/>
          </p:cNvSpPr>
          <p:nvPr/>
        </p:nvSpPr>
        <p:spPr>
          <a:xfrm>
            <a:off x="949641" y="1606328"/>
            <a:ext cx="19499173" cy="192180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2124060" rtl="0" eaLnBrk="1" latinLnBrk="0" hangingPunct="1">
              <a:lnSpc>
                <a:spcPct val="90000"/>
              </a:lnSpc>
              <a:spcBef>
                <a:spcPts val="2323"/>
              </a:spcBef>
              <a:buFont typeface="Arial" panose="020B0604020202020204" pitchFamily="34" charset="0"/>
              <a:buNone/>
              <a:defRPr sz="5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2030" indent="0" algn="ctr" defTabSz="2124060" rtl="0" eaLnBrk="1" latinLnBrk="0" hangingPunct="1">
              <a:lnSpc>
                <a:spcPct val="90000"/>
              </a:lnSpc>
              <a:spcBef>
                <a:spcPts val="1161"/>
              </a:spcBef>
              <a:buFont typeface="Arial" panose="020B0604020202020204" pitchFamily="34" charset="0"/>
              <a:buNone/>
              <a:defRPr sz="4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24060" indent="0" algn="ctr" defTabSz="2124060" rtl="0" eaLnBrk="1" latinLnBrk="0" hangingPunct="1">
              <a:lnSpc>
                <a:spcPct val="90000"/>
              </a:lnSpc>
              <a:spcBef>
                <a:spcPts val="1161"/>
              </a:spcBef>
              <a:buFont typeface="Arial" panose="020B0604020202020204" pitchFamily="34" charset="0"/>
              <a:buNone/>
              <a:defRPr sz="4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86090" indent="0" algn="ctr" defTabSz="2124060" rtl="0" eaLnBrk="1" latinLnBrk="0" hangingPunct="1">
              <a:lnSpc>
                <a:spcPct val="90000"/>
              </a:lnSpc>
              <a:spcBef>
                <a:spcPts val="1161"/>
              </a:spcBef>
              <a:buFont typeface="Arial" panose="020B0604020202020204" pitchFamily="34" charset="0"/>
              <a:buNone/>
              <a:defRPr sz="37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48120" indent="0" algn="ctr" defTabSz="2124060" rtl="0" eaLnBrk="1" latinLnBrk="0" hangingPunct="1">
              <a:lnSpc>
                <a:spcPct val="90000"/>
              </a:lnSpc>
              <a:spcBef>
                <a:spcPts val="1161"/>
              </a:spcBef>
              <a:buFont typeface="Arial" panose="020B0604020202020204" pitchFamily="34" charset="0"/>
              <a:buNone/>
              <a:defRPr sz="37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310149" indent="0" algn="ctr" defTabSz="2124060" rtl="0" eaLnBrk="1" latinLnBrk="0" hangingPunct="1">
              <a:lnSpc>
                <a:spcPct val="90000"/>
              </a:lnSpc>
              <a:spcBef>
                <a:spcPts val="1161"/>
              </a:spcBef>
              <a:buFont typeface="Arial" panose="020B0604020202020204" pitchFamily="34" charset="0"/>
              <a:buNone/>
              <a:defRPr sz="37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372179" indent="0" algn="ctr" defTabSz="2124060" rtl="0" eaLnBrk="1" latinLnBrk="0" hangingPunct="1">
              <a:lnSpc>
                <a:spcPct val="90000"/>
              </a:lnSpc>
              <a:spcBef>
                <a:spcPts val="1161"/>
              </a:spcBef>
              <a:buFont typeface="Arial" panose="020B0604020202020204" pitchFamily="34" charset="0"/>
              <a:buNone/>
              <a:defRPr sz="37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434209" indent="0" algn="ctr" defTabSz="2124060" rtl="0" eaLnBrk="1" latinLnBrk="0" hangingPunct="1">
              <a:lnSpc>
                <a:spcPct val="90000"/>
              </a:lnSpc>
              <a:spcBef>
                <a:spcPts val="1161"/>
              </a:spcBef>
              <a:buFont typeface="Arial" panose="020B0604020202020204" pitchFamily="34" charset="0"/>
              <a:buNone/>
              <a:defRPr sz="37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496239" indent="0" algn="ctr" defTabSz="2124060" rtl="0" eaLnBrk="1" latinLnBrk="0" hangingPunct="1">
              <a:lnSpc>
                <a:spcPct val="90000"/>
              </a:lnSpc>
              <a:spcBef>
                <a:spcPts val="1161"/>
              </a:spcBef>
              <a:buFont typeface="Arial" panose="020B0604020202020204" pitchFamily="34" charset="0"/>
              <a:buNone/>
              <a:defRPr sz="37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de-DE" b="1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1776957" y="2188028"/>
            <a:ext cx="18671857" cy="27736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cap="all" spc="200" baseline="0">
                <a:solidFill>
                  <a:srgbClr val="E3051B"/>
                </a:solidFill>
                <a:latin typeface="Meta Head IGM Cond Black" panose="02000506030000020004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de-DE" sz="13000" b="1" i="0" u="none" strike="noStrike" kern="1200" cap="all" spc="20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</a:rPr>
            </a:br>
            <a:r>
              <a:rPr kumimoji="0" lang="de-DE" sz="13000" b="1" i="0" u="none" strike="noStrike" kern="1200" cap="all" spc="200" normalizeH="0" baseline="0" noProof="0" dirty="0">
                <a:ln>
                  <a:noFill/>
                </a:ln>
                <a:solidFill>
                  <a:srgbClr val="E3051B"/>
                </a:solidFill>
                <a:effectLst/>
                <a:uLnTx/>
                <a:uFillTx/>
                <a:latin typeface="Calibri"/>
                <a:cs typeface="Calibri"/>
              </a:rPr>
              <a:t>Was</a:t>
            </a:r>
            <a:r>
              <a:rPr kumimoji="0" lang="de-DE" sz="13000" b="1" i="0" u="none" strike="noStrike" kern="1200" cap="all" spc="200" normalizeH="0" noProof="0" dirty="0">
                <a:ln>
                  <a:noFill/>
                </a:ln>
                <a:solidFill>
                  <a:srgbClr val="E3051B"/>
                </a:solidFill>
                <a:effectLst/>
                <a:uLnTx/>
                <a:uFillTx/>
                <a:latin typeface="Calibri"/>
                <a:cs typeface="Calibri"/>
              </a:rPr>
              <a:t> machen IG Metall und Betriebsrat für dich</a:t>
            </a:r>
            <a:r>
              <a:rPr kumimoji="0" lang="de-DE" sz="13000" b="1" i="0" u="none" strike="noStrike" kern="1200" cap="all" spc="200" normalizeH="0" baseline="0" noProof="0" dirty="0">
                <a:ln>
                  <a:noFill/>
                </a:ln>
                <a:solidFill>
                  <a:srgbClr val="E3051B"/>
                </a:solidFill>
                <a:effectLst/>
                <a:uLnTx/>
                <a:uFillTx/>
                <a:latin typeface="Calibri"/>
                <a:cs typeface="Calibri"/>
              </a:rPr>
              <a:t>?</a:t>
            </a:r>
            <a:br>
              <a:rPr lang="de-DE" sz="13000" b="1" i="0" u="none" strike="noStrike" kern="1200" cap="all" spc="20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</a:rPr>
            </a:br>
            <a:endParaRPr lang="de-DE" sz="9000" b="1" cap="none" spc="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143000" marR="0" lvl="0" indent="-114300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sz="9000" cap="none" noProof="0" dirty="0">
                <a:solidFill>
                  <a:schemeClr val="tx1"/>
                </a:solidFill>
                <a:latin typeface="Calibri"/>
                <a:cs typeface="Calibri"/>
              </a:rPr>
              <a:t>Wir versuchen Festeinstellungen für alle Leiharbeiter*</a:t>
            </a:r>
            <a:r>
              <a:rPr lang="de-DE" sz="9000" cap="none" dirty="0">
                <a:solidFill>
                  <a:schemeClr val="tx1"/>
                </a:solidFill>
                <a:latin typeface="Calibri"/>
                <a:cs typeface="Calibri"/>
              </a:rPr>
              <a:t>i</a:t>
            </a:r>
            <a:r>
              <a:rPr lang="de-DE" sz="9000" cap="none" noProof="0" dirty="0">
                <a:solidFill>
                  <a:schemeClr val="tx1"/>
                </a:solidFill>
                <a:latin typeface="Calibri"/>
                <a:cs typeface="Calibri"/>
              </a:rPr>
              <a:t>nnen durchzusetzen.</a:t>
            </a:r>
          </a:p>
          <a:p>
            <a:pPr marL="1143000" marR="0" lvl="0" indent="-114300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de-DE" sz="9000" cap="none" noProof="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143000" marR="0" lvl="0" indent="-114300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9000" b="1" i="0" u="none" strike="noStrike" kern="1200" cap="none" spc="20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cs typeface="Calibri"/>
              </a:rPr>
              <a:t>Wir</a:t>
            </a:r>
            <a:r>
              <a:rPr kumimoji="0" lang="de-DE" sz="9000" b="1" i="0" u="none" strike="noStrike" kern="1200" cap="none" spc="20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cs typeface="Calibri"/>
              </a:rPr>
              <a:t> wollen gleiche Bedingungen und gleiche Sicherheit für alle </a:t>
            </a:r>
            <a:r>
              <a:rPr lang="de-DE" sz="9000" cap="none" dirty="0">
                <a:solidFill>
                  <a:schemeClr val="tx1"/>
                </a:solidFill>
                <a:latin typeface="Calibri"/>
                <a:cs typeface="Calibri"/>
              </a:rPr>
              <a:t>Beschäftigten</a:t>
            </a:r>
            <a:r>
              <a:rPr kumimoji="0" lang="de-DE" sz="9000" b="1" i="0" u="none" strike="noStrike" kern="1200" cap="none" spc="20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cs typeface="Calibri"/>
              </a:rPr>
              <a:t>.</a:t>
            </a:r>
            <a:endParaRPr lang="de-DE" sz="9000" b="1" i="0" u="none" strike="noStrike" kern="1200" cap="none" spc="200" normalizeH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143000" marR="0" lvl="0" indent="-114300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de-DE" sz="9000" b="1" i="0" u="none" strike="noStrike" kern="1200" cap="none" spc="200" normalizeH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1143000" indent="-1143000">
              <a:buFont typeface="Wingdings" panose="05000000000000000000" pitchFamily="2" charset="2"/>
              <a:buChar char="§"/>
              <a:defRPr/>
            </a:pPr>
            <a:r>
              <a:rPr lang="de-DE" sz="9000" cap="none" dirty="0">
                <a:solidFill>
                  <a:schemeClr val="tx1"/>
                </a:solidFill>
                <a:latin typeface="Calibri"/>
                <a:cs typeface="Calibri"/>
              </a:rPr>
              <a:t>Wir sagen: Gleiches</a:t>
            </a:r>
            <a:r>
              <a:rPr lang="de-DE" sz="9000" cap="none" baseline="0" noProof="0" dirty="0">
                <a:solidFill>
                  <a:schemeClr val="tx1"/>
                </a:solidFill>
                <a:latin typeface="Calibri"/>
                <a:cs typeface="Calibri"/>
              </a:rPr>
              <a:t> Geld für gleiche Arbeit.</a:t>
            </a:r>
          </a:p>
          <a:p>
            <a:pPr marL="1143000" marR="0" lvl="0" indent="-114300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de-DE" sz="9000" b="1" i="0" u="none" strike="noStrike" kern="1200" cap="none" spc="200" normalizeH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1143000" marR="0" lvl="0" indent="-114300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sz="9000" cap="none" dirty="0">
                <a:solidFill>
                  <a:schemeClr val="tx1"/>
                </a:solidFill>
                <a:latin typeface="Calibri"/>
                <a:cs typeface="Calibri"/>
              </a:rPr>
              <a:t>Wir verbessern die Leistungen in der Leiharbeit durch bessere Tarifverträge.</a:t>
            </a:r>
            <a:endParaRPr kumimoji="0" lang="de-DE" sz="10000" b="1" i="0" u="none" strike="noStrike" kern="1200" cap="all" spc="2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7125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2647" y="2082471"/>
            <a:ext cx="20075457" cy="2669359"/>
          </a:xfrm>
        </p:spPr>
        <p:txBody>
          <a:bodyPr/>
          <a:lstStyle/>
          <a:p>
            <a:r>
              <a:rPr lang="de-DE" sz="11500" dirty="0"/>
              <a:t>Das Tarifergebnis Leiharbeit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1383458" y="6920663"/>
            <a:ext cx="8085898" cy="4991074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93045"/>
            <a:r>
              <a:rPr lang="de-DE" sz="7200" b="1" dirty="0">
                <a:solidFill>
                  <a:srgbClr val="FFFFFF"/>
                </a:solidFill>
                <a:latin typeface="Calibri" panose="020F0502020204030204" pitchFamily="34" charset="0"/>
              </a:rPr>
              <a:t>Mehr Entgelt</a:t>
            </a:r>
          </a:p>
        </p:txBody>
      </p:sp>
      <p:sp>
        <p:nvSpPr>
          <p:cNvPr id="12" name="Abgerundetes Rechteck 11"/>
          <p:cNvSpPr/>
          <p:nvPr/>
        </p:nvSpPr>
        <p:spPr>
          <a:xfrm>
            <a:off x="10979810" y="6920663"/>
            <a:ext cx="8085898" cy="4991074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93045"/>
            <a:r>
              <a:rPr lang="de-DE" sz="7200" b="1" dirty="0">
                <a:solidFill>
                  <a:srgbClr val="FFFFFF"/>
                </a:solidFill>
                <a:latin typeface="Calibri" panose="020F0502020204030204" pitchFamily="34" charset="0"/>
              </a:rPr>
              <a:t>Mehr Urlaub</a:t>
            </a:r>
          </a:p>
        </p:txBody>
      </p:sp>
      <p:sp>
        <p:nvSpPr>
          <p:cNvPr id="13" name="Abgerundetes Rechteck 12"/>
          <p:cNvSpPr/>
          <p:nvPr/>
        </p:nvSpPr>
        <p:spPr>
          <a:xfrm>
            <a:off x="1383454" y="14341828"/>
            <a:ext cx="8085902" cy="4991074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93045"/>
            <a:r>
              <a:rPr lang="de-DE" sz="7200" b="1" dirty="0">
                <a:solidFill>
                  <a:srgbClr val="FFFFFF"/>
                </a:solidFill>
                <a:latin typeface="Calibri" panose="020F0502020204030204" pitchFamily="34" charset="0"/>
              </a:rPr>
              <a:t>Mehr Jahres-sonderzahlungen</a:t>
            </a:r>
          </a:p>
          <a:p>
            <a:pPr algn="ctr" defTabSz="1593045"/>
            <a:r>
              <a:rPr lang="de-DE" sz="4800" b="1" dirty="0">
                <a:solidFill>
                  <a:srgbClr val="FFFFFF"/>
                </a:solidFill>
                <a:latin typeface="Calibri" panose="020F0502020204030204" pitchFamily="34" charset="0"/>
              </a:rPr>
              <a:t>(Urlaubs- und Weihnachtsgeld)</a:t>
            </a:r>
          </a:p>
        </p:txBody>
      </p:sp>
      <p:sp>
        <p:nvSpPr>
          <p:cNvPr id="15" name="Abgerundetes Rechteck 14"/>
          <p:cNvSpPr/>
          <p:nvPr/>
        </p:nvSpPr>
        <p:spPr>
          <a:xfrm>
            <a:off x="11498030" y="18186553"/>
            <a:ext cx="8085902" cy="4991074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93045"/>
            <a:r>
              <a:rPr lang="de-DE" sz="7200" b="1" dirty="0">
                <a:solidFill>
                  <a:srgbClr val="FFFFFF"/>
                </a:solidFill>
                <a:latin typeface="Calibri" panose="020F0502020204030204" pitchFamily="34" charset="0"/>
              </a:rPr>
              <a:t>Extra Urlaubsgeld</a:t>
            </a:r>
          </a:p>
          <a:p>
            <a:pPr algn="ctr" defTabSz="1593045"/>
            <a:r>
              <a:rPr lang="de-DE" sz="7200" b="1" dirty="0">
                <a:solidFill>
                  <a:srgbClr val="FFFFFF"/>
                </a:solidFill>
                <a:latin typeface="Calibri" panose="020F0502020204030204" pitchFamily="34" charset="0"/>
              </a:rPr>
              <a:t>und extra Weihnachtsgeld</a:t>
            </a:r>
            <a:endParaRPr lang="de-DE" sz="54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12919408" y="15184728"/>
            <a:ext cx="8321342" cy="30018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59304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292" b="1" i="0" kern="1200" cap="all" spc="465" baseline="0">
                <a:solidFill>
                  <a:srgbClr val="E3051B"/>
                </a:solidFill>
                <a:latin typeface="Meta Head IGM Cond Black" panose="02000506030000020004" pitchFamily="2" charset="77"/>
                <a:ea typeface="+mj-ea"/>
                <a:cs typeface="+mj-cs"/>
              </a:defRPr>
            </a:lvl1pPr>
          </a:lstStyle>
          <a:p>
            <a:r>
              <a:rPr lang="de-DE" sz="6600" dirty="0">
                <a:latin typeface="Calibri" panose="020F0502020204030204" pitchFamily="34" charset="0"/>
              </a:rPr>
              <a:t>Nur für </a:t>
            </a:r>
            <a:br>
              <a:rPr lang="de-DE" sz="6600" dirty="0">
                <a:latin typeface="Calibri" panose="020F0502020204030204" pitchFamily="34" charset="0"/>
              </a:rPr>
            </a:br>
            <a:r>
              <a:rPr lang="de-DE" sz="6600" dirty="0">
                <a:latin typeface="Calibri" panose="020F0502020204030204" pitchFamily="34" charset="0"/>
              </a:rPr>
              <a:t>IG Metall Mitglieder</a:t>
            </a:r>
            <a:endParaRPr lang="de-DE" sz="7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644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1330" y="8096425"/>
            <a:ext cx="18320147" cy="2510145"/>
          </a:xfrm>
        </p:spPr>
        <p:txBody>
          <a:bodyPr>
            <a:noAutofit/>
          </a:bodyPr>
          <a:lstStyle/>
          <a:p>
            <a:r>
              <a:rPr lang="de-DE" sz="9600" dirty="0">
                <a:latin typeface="Calibri" panose="020F0502020204030204" pitchFamily="34" charset="0"/>
              </a:rPr>
              <a:t>Urlaub früher:</a:t>
            </a:r>
            <a:r>
              <a:rPr lang="de-DE" sz="9600" dirty="0">
                <a:solidFill>
                  <a:schemeClr val="tx2"/>
                </a:solidFill>
                <a:latin typeface="Calibri" panose="020F0502020204030204" pitchFamily="34" charset="0"/>
              </a:rPr>
              <a:t>	     </a:t>
            </a:r>
            <a:r>
              <a:rPr lang="de-DE" sz="9600" dirty="0">
                <a:solidFill>
                  <a:srgbClr val="E3051B"/>
                </a:solidFill>
                <a:latin typeface="Calibri" panose="020F0502020204030204" pitchFamily="34" charset="0"/>
              </a:rPr>
              <a:t>Neu seit 2021:</a:t>
            </a:r>
            <a:endParaRPr lang="de-DE" sz="10300" dirty="0">
              <a:solidFill>
                <a:srgbClr val="E3051B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587035"/>
              </p:ext>
            </p:extLst>
          </p:nvPr>
        </p:nvGraphicFramePr>
        <p:xfrm>
          <a:off x="981330" y="10606571"/>
          <a:ext cx="7950464" cy="9336059"/>
        </p:xfrm>
        <a:graphic>
          <a:graphicData uri="http://schemas.openxmlformats.org/drawingml/2006/table">
            <a:tbl>
              <a:tblPr firstRow="1" bandRow="1"/>
              <a:tblGrid>
                <a:gridCol w="4948540">
                  <a:extLst>
                    <a:ext uri="{9D8B030D-6E8A-4147-A177-3AD203B41FA5}">
                      <a16:colId xmlns:a16="http://schemas.microsoft.com/office/drawing/2014/main" val="2496516085"/>
                    </a:ext>
                  </a:extLst>
                </a:gridCol>
                <a:gridCol w="3001924">
                  <a:extLst>
                    <a:ext uri="{9D8B030D-6E8A-4147-A177-3AD203B41FA5}">
                      <a16:colId xmlns:a16="http://schemas.microsoft.com/office/drawing/2014/main" val="4036001091"/>
                    </a:ext>
                  </a:extLst>
                </a:gridCol>
              </a:tblGrid>
              <a:tr h="1589252">
                <a:tc>
                  <a:txBody>
                    <a:bodyPr/>
                    <a:lstStyle>
                      <a:lvl1pPr marL="0" algn="l" defTabSz="2124060" rtl="0" eaLnBrk="1" latinLnBrk="0" hangingPunct="1">
                        <a:defRPr sz="4181" b="1" kern="1200">
                          <a:solidFill>
                            <a:schemeClr val="lt1"/>
                          </a:solidFill>
                          <a:latin typeface="Meta IGM"/>
                        </a:defRPr>
                      </a:lvl1pPr>
                      <a:lvl2pPr marL="1062030" algn="l" defTabSz="2124060" rtl="0" eaLnBrk="1" latinLnBrk="0" hangingPunct="1">
                        <a:defRPr sz="4181" b="1" kern="1200">
                          <a:solidFill>
                            <a:schemeClr val="lt1"/>
                          </a:solidFill>
                          <a:latin typeface="Meta IGM"/>
                        </a:defRPr>
                      </a:lvl2pPr>
                      <a:lvl3pPr marL="2124060" algn="l" defTabSz="2124060" rtl="0" eaLnBrk="1" latinLnBrk="0" hangingPunct="1">
                        <a:defRPr sz="4181" b="1" kern="1200">
                          <a:solidFill>
                            <a:schemeClr val="lt1"/>
                          </a:solidFill>
                          <a:latin typeface="Meta IGM"/>
                        </a:defRPr>
                      </a:lvl3pPr>
                      <a:lvl4pPr marL="3186090" algn="l" defTabSz="2124060" rtl="0" eaLnBrk="1" latinLnBrk="0" hangingPunct="1">
                        <a:defRPr sz="4181" b="1" kern="1200">
                          <a:solidFill>
                            <a:schemeClr val="lt1"/>
                          </a:solidFill>
                          <a:latin typeface="Meta IGM"/>
                        </a:defRPr>
                      </a:lvl4pPr>
                      <a:lvl5pPr marL="4248120" algn="l" defTabSz="2124060" rtl="0" eaLnBrk="1" latinLnBrk="0" hangingPunct="1">
                        <a:defRPr sz="4181" b="1" kern="1200">
                          <a:solidFill>
                            <a:schemeClr val="lt1"/>
                          </a:solidFill>
                          <a:latin typeface="Meta IGM"/>
                        </a:defRPr>
                      </a:lvl5pPr>
                      <a:lvl6pPr marL="5310149" algn="l" defTabSz="2124060" rtl="0" eaLnBrk="1" latinLnBrk="0" hangingPunct="1">
                        <a:defRPr sz="4181" b="1" kern="1200">
                          <a:solidFill>
                            <a:schemeClr val="lt1"/>
                          </a:solidFill>
                          <a:latin typeface="Meta IGM"/>
                        </a:defRPr>
                      </a:lvl6pPr>
                      <a:lvl7pPr marL="6372179" algn="l" defTabSz="2124060" rtl="0" eaLnBrk="1" latinLnBrk="0" hangingPunct="1">
                        <a:defRPr sz="4181" b="1" kern="1200">
                          <a:solidFill>
                            <a:schemeClr val="lt1"/>
                          </a:solidFill>
                          <a:latin typeface="Meta IGM"/>
                        </a:defRPr>
                      </a:lvl7pPr>
                      <a:lvl8pPr marL="7434209" algn="l" defTabSz="2124060" rtl="0" eaLnBrk="1" latinLnBrk="0" hangingPunct="1">
                        <a:defRPr sz="4181" b="1" kern="1200">
                          <a:solidFill>
                            <a:schemeClr val="lt1"/>
                          </a:solidFill>
                          <a:latin typeface="Meta IGM"/>
                        </a:defRPr>
                      </a:lvl8pPr>
                      <a:lvl9pPr marL="8496239" algn="l" defTabSz="2124060" rtl="0" eaLnBrk="1" latinLnBrk="0" hangingPunct="1">
                        <a:defRPr sz="4181" b="1" kern="1200">
                          <a:solidFill>
                            <a:schemeClr val="lt1"/>
                          </a:solidFill>
                          <a:latin typeface="Meta IGM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de-DE" sz="7200" b="0" baseline="0" dirty="0">
                          <a:solidFill>
                            <a:schemeClr val="accent6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</a:rPr>
                        <a:t>1. Jahr</a:t>
                      </a:r>
                      <a:endParaRPr lang="de-DE" sz="7200" b="0" dirty="0">
                        <a:solidFill>
                          <a:schemeClr val="accent6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124060" rtl="0" eaLnBrk="1" latinLnBrk="0" hangingPunct="1">
                        <a:defRPr sz="4181" b="1" kern="1200">
                          <a:solidFill>
                            <a:schemeClr val="lt1"/>
                          </a:solidFill>
                          <a:latin typeface="Meta IGM"/>
                        </a:defRPr>
                      </a:lvl1pPr>
                      <a:lvl2pPr marL="1062030" algn="l" defTabSz="2124060" rtl="0" eaLnBrk="1" latinLnBrk="0" hangingPunct="1">
                        <a:defRPr sz="4181" b="1" kern="1200">
                          <a:solidFill>
                            <a:schemeClr val="lt1"/>
                          </a:solidFill>
                          <a:latin typeface="Meta IGM"/>
                        </a:defRPr>
                      </a:lvl2pPr>
                      <a:lvl3pPr marL="2124060" algn="l" defTabSz="2124060" rtl="0" eaLnBrk="1" latinLnBrk="0" hangingPunct="1">
                        <a:defRPr sz="4181" b="1" kern="1200">
                          <a:solidFill>
                            <a:schemeClr val="lt1"/>
                          </a:solidFill>
                          <a:latin typeface="Meta IGM"/>
                        </a:defRPr>
                      </a:lvl3pPr>
                      <a:lvl4pPr marL="3186090" algn="l" defTabSz="2124060" rtl="0" eaLnBrk="1" latinLnBrk="0" hangingPunct="1">
                        <a:defRPr sz="4181" b="1" kern="1200">
                          <a:solidFill>
                            <a:schemeClr val="lt1"/>
                          </a:solidFill>
                          <a:latin typeface="Meta IGM"/>
                        </a:defRPr>
                      </a:lvl4pPr>
                      <a:lvl5pPr marL="4248120" algn="l" defTabSz="2124060" rtl="0" eaLnBrk="1" latinLnBrk="0" hangingPunct="1">
                        <a:defRPr sz="4181" b="1" kern="1200">
                          <a:solidFill>
                            <a:schemeClr val="lt1"/>
                          </a:solidFill>
                          <a:latin typeface="Meta IGM"/>
                        </a:defRPr>
                      </a:lvl5pPr>
                      <a:lvl6pPr marL="5310149" algn="l" defTabSz="2124060" rtl="0" eaLnBrk="1" latinLnBrk="0" hangingPunct="1">
                        <a:defRPr sz="4181" b="1" kern="1200">
                          <a:solidFill>
                            <a:schemeClr val="lt1"/>
                          </a:solidFill>
                          <a:latin typeface="Meta IGM"/>
                        </a:defRPr>
                      </a:lvl6pPr>
                      <a:lvl7pPr marL="6372179" algn="l" defTabSz="2124060" rtl="0" eaLnBrk="1" latinLnBrk="0" hangingPunct="1">
                        <a:defRPr sz="4181" b="1" kern="1200">
                          <a:solidFill>
                            <a:schemeClr val="lt1"/>
                          </a:solidFill>
                          <a:latin typeface="Meta IGM"/>
                        </a:defRPr>
                      </a:lvl7pPr>
                      <a:lvl8pPr marL="7434209" algn="l" defTabSz="2124060" rtl="0" eaLnBrk="1" latinLnBrk="0" hangingPunct="1">
                        <a:defRPr sz="4181" b="1" kern="1200">
                          <a:solidFill>
                            <a:schemeClr val="lt1"/>
                          </a:solidFill>
                          <a:latin typeface="Meta IGM"/>
                        </a:defRPr>
                      </a:lvl8pPr>
                      <a:lvl9pPr marL="8496239" algn="l" defTabSz="2124060" rtl="0" eaLnBrk="1" latinLnBrk="0" hangingPunct="1">
                        <a:defRPr sz="4181" b="1" kern="1200">
                          <a:solidFill>
                            <a:schemeClr val="lt1"/>
                          </a:solidFill>
                          <a:latin typeface="Meta IGM"/>
                        </a:defRPr>
                      </a:lvl9pPr>
                    </a:lstStyle>
                    <a:p>
                      <a:r>
                        <a:rPr lang="de-DE" sz="7200" b="0" dirty="0">
                          <a:solidFill>
                            <a:schemeClr val="accent6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764966"/>
                  </a:ext>
                </a:extLst>
              </a:tr>
              <a:tr h="1589252">
                <a:tc>
                  <a:txBody>
                    <a:bodyPr/>
                    <a:lstStyle>
                      <a:lvl1pPr marL="0" algn="l" defTabSz="2124060" rtl="0" eaLnBrk="1" latinLnBrk="0" hangingPunct="1">
                        <a:defRPr sz="4181" kern="1200">
                          <a:solidFill>
                            <a:schemeClr val="dk1"/>
                          </a:solidFill>
                          <a:latin typeface="Meta IGM"/>
                        </a:defRPr>
                      </a:lvl1pPr>
                      <a:lvl2pPr marL="1062030" algn="l" defTabSz="2124060" rtl="0" eaLnBrk="1" latinLnBrk="0" hangingPunct="1">
                        <a:defRPr sz="4181" kern="1200">
                          <a:solidFill>
                            <a:schemeClr val="dk1"/>
                          </a:solidFill>
                          <a:latin typeface="Meta IGM"/>
                        </a:defRPr>
                      </a:lvl2pPr>
                      <a:lvl3pPr marL="2124060" algn="l" defTabSz="2124060" rtl="0" eaLnBrk="1" latinLnBrk="0" hangingPunct="1">
                        <a:defRPr sz="4181" kern="1200">
                          <a:solidFill>
                            <a:schemeClr val="dk1"/>
                          </a:solidFill>
                          <a:latin typeface="Meta IGM"/>
                        </a:defRPr>
                      </a:lvl3pPr>
                      <a:lvl4pPr marL="3186090" algn="l" defTabSz="2124060" rtl="0" eaLnBrk="1" latinLnBrk="0" hangingPunct="1">
                        <a:defRPr sz="4181" kern="1200">
                          <a:solidFill>
                            <a:schemeClr val="dk1"/>
                          </a:solidFill>
                          <a:latin typeface="Meta IGM"/>
                        </a:defRPr>
                      </a:lvl4pPr>
                      <a:lvl5pPr marL="4248120" algn="l" defTabSz="2124060" rtl="0" eaLnBrk="1" latinLnBrk="0" hangingPunct="1">
                        <a:defRPr sz="4181" kern="1200">
                          <a:solidFill>
                            <a:schemeClr val="dk1"/>
                          </a:solidFill>
                          <a:latin typeface="Meta IGM"/>
                        </a:defRPr>
                      </a:lvl5pPr>
                      <a:lvl6pPr marL="5310149" algn="l" defTabSz="2124060" rtl="0" eaLnBrk="1" latinLnBrk="0" hangingPunct="1">
                        <a:defRPr sz="4181" kern="1200">
                          <a:solidFill>
                            <a:schemeClr val="dk1"/>
                          </a:solidFill>
                          <a:latin typeface="Meta IGM"/>
                        </a:defRPr>
                      </a:lvl6pPr>
                      <a:lvl7pPr marL="6372179" algn="l" defTabSz="2124060" rtl="0" eaLnBrk="1" latinLnBrk="0" hangingPunct="1">
                        <a:defRPr sz="4181" kern="1200">
                          <a:solidFill>
                            <a:schemeClr val="dk1"/>
                          </a:solidFill>
                          <a:latin typeface="Meta IGM"/>
                        </a:defRPr>
                      </a:lvl7pPr>
                      <a:lvl8pPr marL="7434209" algn="l" defTabSz="2124060" rtl="0" eaLnBrk="1" latinLnBrk="0" hangingPunct="1">
                        <a:defRPr sz="4181" kern="1200">
                          <a:solidFill>
                            <a:schemeClr val="dk1"/>
                          </a:solidFill>
                          <a:latin typeface="Meta IGM"/>
                        </a:defRPr>
                      </a:lvl8pPr>
                      <a:lvl9pPr marL="8496239" algn="l" defTabSz="2124060" rtl="0" eaLnBrk="1" latinLnBrk="0" hangingPunct="1">
                        <a:defRPr sz="4181" kern="1200">
                          <a:solidFill>
                            <a:schemeClr val="dk1"/>
                          </a:solidFill>
                          <a:latin typeface="Meta IGM"/>
                        </a:defRPr>
                      </a:lvl9pPr>
                    </a:lstStyle>
                    <a:p>
                      <a:r>
                        <a:rPr lang="de-DE" sz="7200" b="0" dirty="0">
                          <a:solidFill>
                            <a:schemeClr val="accent6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</a:rPr>
                        <a:t>2. Jahr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124060" rtl="0" eaLnBrk="1" latinLnBrk="0" hangingPunct="1">
                        <a:defRPr sz="4181" kern="1200">
                          <a:solidFill>
                            <a:schemeClr val="dk1"/>
                          </a:solidFill>
                          <a:latin typeface="Meta IGM"/>
                        </a:defRPr>
                      </a:lvl1pPr>
                      <a:lvl2pPr marL="1062030" algn="l" defTabSz="2124060" rtl="0" eaLnBrk="1" latinLnBrk="0" hangingPunct="1">
                        <a:defRPr sz="4181" kern="1200">
                          <a:solidFill>
                            <a:schemeClr val="dk1"/>
                          </a:solidFill>
                          <a:latin typeface="Meta IGM"/>
                        </a:defRPr>
                      </a:lvl2pPr>
                      <a:lvl3pPr marL="2124060" algn="l" defTabSz="2124060" rtl="0" eaLnBrk="1" latinLnBrk="0" hangingPunct="1">
                        <a:defRPr sz="4181" kern="1200">
                          <a:solidFill>
                            <a:schemeClr val="dk1"/>
                          </a:solidFill>
                          <a:latin typeface="Meta IGM"/>
                        </a:defRPr>
                      </a:lvl3pPr>
                      <a:lvl4pPr marL="3186090" algn="l" defTabSz="2124060" rtl="0" eaLnBrk="1" latinLnBrk="0" hangingPunct="1">
                        <a:defRPr sz="4181" kern="1200">
                          <a:solidFill>
                            <a:schemeClr val="dk1"/>
                          </a:solidFill>
                          <a:latin typeface="Meta IGM"/>
                        </a:defRPr>
                      </a:lvl4pPr>
                      <a:lvl5pPr marL="4248120" algn="l" defTabSz="2124060" rtl="0" eaLnBrk="1" latinLnBrk="0" hangingPunct="1">
                        <a:defRPr sz="4181" kern="1200">
                          <a:solidFill>
                            <a:schemeClr val="dk1"/>
                          </a:solidFill>
                          <a:latin typeface="Meta IGM"/>
                        </a:defRPr>
                      </a:lvl5pPr>
                      <a:lvl6pPr marL="5310149" algn="l" defTabSz="2124060" rtl="0" eaLnBrk="1" latinLnBrk="0" hangingPunct="1">
                        <a:defRPr sz="4181" kern="1200">
                          <a:solidFill>
                            <a:schemeClr val="dk1"/>
                          </a:solidFill>
                          <a:latin typeface="Meta IGM"/>
                        </a:defRPr>
                      </a:lvl6pPr>
                      <a:lvl7pPr marL="6372179" algn="l" defTabSz="2124060" rtl="0" eaLnBrk="1" latinLnBrk="0" hangingPunct="1">
                        <a:defRPr sz="4181" kern="1200">
                          <a:solidFill>
                            <a:schemeClr val="dk1"/>
                          </a:solidFill>
                          <a:latin typeface="Meta IGM"/>
                        </a:defRPr>
                      </a:lvl7pPr>
                      <a:lvl8pPr marL="7434209" algn="l" defTabSz="2124060" rtl="0" eaLnBrk="1" latinLnBrk="0" hangingPunct="1">
                        <a:defRPr sz="4181" kern="1200">
                          <a:solidFill>
                            <a:schemeClr val="dk1"/>
                          </a:solidFill>
                          <a:latin typeface="Meta IGM"/>
                        </a:defRPr>
                      </a:lvl8pPr>
                      <a:lvl9pPr marL="8496239" algn="l" defTabSz="2124060" rtl="0" eaLnBrk="1" latinLnBrk="0" hangingPunct="1">
                        <a:defRPr sz="4181" kern="1200">
                          <a:solidFill>
                            <a:schemeClr val="dk1"/>
                          </a:solidFill>
                          <a:latin typeface="Meta IGM"/>
                        </a:defRPr>
                      </a:lvl9pPr>
                    </a:lstStyle>
                    <a:p>
                      <a:r>
                        <a:rPr lang="de-DE" sz="7200" b="0" dirty="0">
                          <a:solidFill>
                            <a:schemeClr val="accent6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9466986"/>
                  </a:ext>
                </a:extLst>
              </a:tr>
              <a:tr h="1589252">
                <a:tc>
                  <a:txBody>
                    <a:bodyPr/>
                    <a:lstStyle>
                      <a:lvl1pPr marL="0" algn="l" defTabSz="2124060" rtl="0" eaLnBrk="1" latinLnBrk="0" hangingPunct="1">
                        <a:defRPr sz="4181" kern="1200">
                          <a:solidFill>
                            <a:schemeClr val="dk1"/>
                          </a:solidFill>
                          <a:latin typeface="Meta IGM"/>
                        </a:defRPr>
                      </a:lvl1pPr>
                      <a:lvl2pPr marL="1062030" algn="l" defTabSz="2124060" rtl="0" eaLnBrk="1" latinLnBrk="0" hangingPunct="1">
                        <a:defRPr sz="4181" kern="1200">
                          <a:solidFill>
                            <a:schemeClr val="dk1"/>
                          </a:solidFill>
                          <a:latin typeface="Meta IGM"/>
                        </a:defRPr>
                      </a:lvl2pPr>
                      <a:lvl3pPr marL="2124060" algn="l" defTabSz="2124060" rtl="0" eaLnBrk="1" latinLnBrk="0" hangingPunct="1">
                        <a:defRPr sz="4181" kern="1200">
                          <a:solidFill>
                            <a:schemeClr val="dk1"/>
                          </a:solidFill>
                          <a:latin typeface="Meta IGM"/>
                        </a:defRPr>
                      </a:lvl3pPr>
                      <a:lvl4pPr marL="3186090" algn="l" defTabSz="2124060" rtl="0" eaLnBrk="1" latinLnBrk="0" hangingPunct="1">
                        <a:defRPr sz="4181" kern="1200">
                          <a:solidFill>
                            <a:schemeClr val="dk1"/>
                          </a:solidFill>
                          <a:latin typeface="Meta IGM"/>
                        </a:defRPr>
                      </a:lvl4pPr>
                      <a:lvl5pPr marL="4248120" algn="l" defTabSz="2124060" rtl="0" eaLnBrk="1" latinLnBrk="0" hangingPunct="1">
                        <a:defRPr sz="4181" kern="1200">
                          <a:solidFill>
                            <a:schemeClr val="dk1"/>
                          </a:solidFill>
                          <a:latin typeface="Meta IGM"/>
                        </a:defRPr>
                      </a:lvl5pPr>
                      <a:lvl6pPr marL="5310149" algn="l" defTabSz="2124060" rtl="0" eaLnBrk="1" latinLnBrk="0" hangingPunct="1">
                        <a:defRPr sz="4181" kern="1200">
                          <a:solidFill>
                            <a:schemeClr val="dk1"/>
                          </a:solidFill>
                          <a:latin typeface="Meta IGM"/>
                        </a:defRPr>
                      </a:lvl6pPr>
                      <a:lvl7pPr marL="6372179" algn="l" defTabSz="2124060" rtl="0" eaLnBrk="1" latinLnBrk="0" hangingPunct="1">
                        <a:defRPr sz="4181" kern="1200">
                          <a:solidFill>
                            <a:schemeClr val="dk1"/>
                          </a:solidFill>
                          <a:latin typeface="Meta IGM"/>
                        </a:defRPr>
                      </a:lvl7pPr>
                      <a:lvl8pPr marL="7434209" algn="l" defTabSz="2124060" rtl="0" eaLnBrk="1" latinLnBrk="0" hangingPunct="1">
                        <a:defRPr sz="4181" kern="1200">
                          <a:solidFill>
                            <a:schemeClr val="dk1"/>
                          </a:solidFill>
                          <a:latin typeface="Meta IGM"/>
                        </a:defRPr>
                      </a:lvl8pPr>
                      <a:lvl9pPr marL="8496239" algn="l" defTabSz="2124060" rtl="0" eaLnBrk="1" latinLnBrk="0" hangingPunct="1">
                        <a:defRPr sz="4181" kern="1200">
                          <a:solidFill>
                            <a:schemeClr val="dk1"/>
                          </a:solidFill>
                          <a:latin typeface="Meta IGM"/>
                        </a:defRPr>
                      </a:lvl9pPr>
                    </a:lstStyle>
                    <a:p>
                      <a:r>
                        <a:rPr lang="de-DE" sz="7200" b="0" dirty="0">
                          <a:solidFill>
                            <a:schemeClr val="accent6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</a:rPr>
                        <a:t>3. Jahr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124060" rtl="0" eaLnBrk="1" latinLnBrk="0" hangingPunct="1">
                        <a:defRPr sz="4181" kern="1200">
                          <a:solidFill>
                            <a:schemeClr val="dk1"/>
                          </a:solidFill>
                          <a:latin typeface="Meta IGM"/>
                        </a:defRPr>
                      </a:lvl1pPr>
                      <a:lvl2pPr marL="1062030" algn="l" defTabSz="2124060" rtl="0" eaLnBrk="1" latinLnBrk="0" hangingPunct="1">
                        <a:defRPr sz="4181" kern="1200">
                          <a:solidFill>
                            <a:schemeClr val="dk1"/>
                          </a:solidFill>
                          <a:latin typeface="Meta IGM"/>
                        </a:defRPr>
                      </a:lvl2pPr>
                      <a:lvl3pPr marL="2124060" algn="l" defTabSz="2124060" rtl="0" eaLnBrk="1" latinLnBrk="0" hangingPunct="1">
                        <a:defRPr sz="4181" kern="1200">
                          <a:solidFill>
                            <a:schemeClr val="dk1"/>
                          </a:solidFill>
                          <a:latin typeface="Meta IGM"/>
                        </a:defRPr>
                      </a:lvl3pPr>
                      <a:lvl4pPr marL="3186090" algn="l" defTabSz="2124060" rtl="0" eaLnBrk="1" latinLnBrk="0" hangingPunct="1">
                        <a:defRPr sz="4181" kern="1200">
                          <a:solidFill>
                            <a:schemeClr val="dk1"/>
                          </a:solidFill>
                          <a:latin typeface="Meta IGM"/>
                        </a:defRPr>
                      </a:lvl4pPr>
                      <a:lvl5pPr marL="4248120" algn="l" defTabSz="2124060" rtl="0" eaLnBrk="1" latinLnBrk="0" hangingPunct="1">
                        <a:defRPr sz="4181" kern="1200">
                          <a:solidFill>
                            <a:schemeClr val="dk1"/>
                          </a:solidFill>
                          <a:latin typeface="Meta IGM"/>
                        </a:defRPr>
                      </a:lvl5pPr>
                      <a:lvl6pPr marL="5310149" algn="l" defTabSz="2124060" rtl="0" eaLnBrk="1" latinLnBrk="0" hangingPunct="1">
                        <a:defRPr sz="4181" kern="1200">
                          <a:solidFill>
                            <a:schemeClr val="dk1"/>
                          </a:solidFill>
                          <a:latin typeface="Meta IGM"/>
                        </a:defRPr>
                      </a:lvl6pPr>
                      <a:lvl7pPr marL="6372179" algn="l" defTabSz="2124060" rtl="0" eaLnBrk="1" latinLnBrk="0" hangingPunct="1">
                        <a:defRPr sz="4181" kern="1200">
                          <a:solidFill>
                            <a:schemeClr val="dk1"/>
                          </a:solidFill>
                          <a:latin typeface="Meta IGM"/>
                        </a:defRPr>
                      </a:lvl7pPr>
                      <a:lvl8pPr marL="7434209" algn="l" defTabSz="2124060" rtl="0" eaLnBrk="1" latinLnBrk="0" hangingPunct="1">
                        <a:defRPr sz="4181" kern="1200">
                          <a:solidFill>
                            <a:schemeClr val="dk1"/>
                          </a:solidFill>
                          <a:latin typeface="Meta IGM"/>
                        </a:defRPr>
                      </a:lvl8pPr>
                      <a:lvl9pPr marL="8496239" algn="l" defTabSz="2124060" rtl="0" eaLnBrk="1" latinLnBrk="0" hangingPunct="1">
                        <a:defRPr sz="4181" kern="1200">
                          <a:solidFill>
                            <a:schemeClr val="dk1"/>
                          </a:solidFill>
                          <a:latin typeface="Meta IGM"/>
                        </a:defRPr>
                      </a:lvl9pPr>
                    </a:lstStyle>
                    <a:p>
                      <a:r>
                        <a:rPr lang="de-DE" sz="7200" b="0" dirty="0">
                          <a:solidFill>
                            <a:schemeClr val="accent6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6754197"/>
                  </a:ext>
                </a:extLst>
              </a:tr>
              <a:tr h="1589252">
                <a:tc>
                  <a:txBody>
                    <a:bodyPr/>
                    <a:lstStyle>
                      <a:lvl1pPr marL="0" algn="l" defTabSz="2124060" rtl="0" eaLnBrk="1" latinLnBrk="0" hangingPunct="1">
                        <a:defRPr sz="4181" kern="1200">
                          <a:solidFill>
                            <a:schemeClr val="dk1"/>
                          </a:solidFill>
                          <a:latin typeface="Meta IGM"/>
                        </a:defRPr>
                      </a:lvl1pPr>
                      <a:lvl2pPr marL="1062030" algn="l" defTabSz="2124060" rtl="0" eaLnBrk="1" latinLnBrk="0" hangingPunct="1">
                        <a:defRPr sz="4181" kern="1200">
                          <a:solidFill>
                            <a:schemeClr val="dk1"/>
                          </a:solidFill>
                          <a:latin typeface="Meta IGM"/>
                        </a:defRPr>
                      </a:lvl2pPr>
                      <a:lvl3pPr marL="2124060" algn="l" defTabSz="2124060" rtl="0" eaLnBrk="1" latinLnBrk="0" hangingPunct="1">
                        <a:defRPr sz="4181" kern="1200">
                          <a:solidFill>
                            <a:schemeClr val="dk1"/>
                          </a:solidFill>
                          <a:latin typeface="Meta IGM"/>
                        </a:defRPr>
                      </a:lvl3pPr>
                      <a:lvl4pPr marL="3186090" algn="l" defTabSz="2124060" rtl="0" eaLnBrk="1" latinLnBrk="0" hangingPunct="1">
                        <a:defRPr sz="4181" kern="1200">
                          <a:solidFill>
                            <a:schemeClr val="dk1"/>
                          </a:solidFill>
                          <a:latin typeface="Meta IGM"/>
                        </a:defRPr>
                      </a:lvl4pPr>
                      <a:lvl5pPr marL="4248120" algn="l" defTabSz="2124060" rtl="0" eaLnBrk="1" latinLnBrk="0" hangingPunct="1">
                        <a:defRPr sz="4181" kern="1200">
                          <a:solidFill>
                            <a:schemeClr val="dk1"/>
                          </a:solidFill>
                          <a:latin typeface="Meta IGM"/>
                        </a:defRPr>
                      </a:lvl5pPr>
                      <a:lvl6pPr marL="5310149" algn="l" defTabSz="2124060" rtl="0" eaLnBrk="1" latinLnBrk="0" hangingPunct="1">
                        <a:defRPr sz="4181" kern="1200">
                          <a:solidFill>
                            <a:schemeClr val="dk1"/>
                          </a:solidFill>
                          <a:latin typeface="Meta IGM"/>
                        </a:defRPr>
                      </a:lvl6pPr>
                      <a:lvl7pPr marL="6372179" algn="l" defTabSz="2124060" rtl="0" eaLnBrk="1" latinLnBrk="0" hangingPunct="1">
                        <a:defRPr sz="4181" kern="1200">
                          <a:solidFill>
                            <a:schemeClr val="dk1"/>
                          </a:solidFill>
                          <a:latin typeface="Meta IGM"/>
                        </a:defRPr>
                      </a:lvl7pPr>
                      <a:lvl8pPr marL="7434209" algn="l" defTabSz="2124060" rtl="0" eaLnBrk="1" latinLnBrk="0" hangingPunct="1">
                        <a:defRPr sz="4181" kern="1200">
                          <a:solidFill>
                            <a:schemeClr val="dk1"/>
                          </a:solidFill>
                          <a:latin typeface="Meta IGM"/>
                        </a:defRPr>
                      </a:lvl8pPr>
                      <a:lvl9pPr marL="8496239" algn="l" defTabSz="2124060" rtl="0" eaLnBrk="1" latinLnBrk="0" hangingPunct="1">
                        <a:defRPr sz="4181" kern="1200">
                          <a:solidFill>
                            <a:schemeClr val="dk1"/>
                          </a:solidFill>
                          <a:latin typeface="Meta IGM"/>
                        </a:defRPr>
                      </a:lvl9pPr>
                    </a:lstStyle>
                    <a:p>
                      <a:r>
                        <a:rPr lang="de-DE" sz="7200" b="0" baseline="0" dirty="0">
                          <a:solidFill>
                            <a:schemeClr val="accent6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</a:rPr>
                        <a:t>4</a:t>
                      </a:r>
                      <a:r>
                        <a:rPr lang="de-DE" sz="7200" b="0" dirty="0">
                          <a:solidFill>
                            <a:schemeClr val="accent6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</a:rPr>
                        <a:t>. Jahr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124060" rtl="0" eaLnBrk="1" latinLnBrk="0" hangingPunct="1">
                        <a:defRPr sz="4181" kern="1200">
                          <a:solidFill>
                            <a:schemeClr val="dk1"/>
                          </a:solidFill>
                          <a:latin typeface="Meta IGM"/>
                        </a:defRPr>
                      </a:lvl1pPr>
                      <a:lvl2pPr marL="1062030" algn="l" defTabSz="2124060" rtl="0" eaLnBrk="1" latinLnBrk="0" hangingPunct="1">
                        <a:defRPr sz="4181" kern="1200">
                          <a:solidFill>
                            <a:schemeClr val="dk1"/>
                          </a:solidFill>
                          <a:latin typeface="Meta IGM"/>
                        </a:defRPr>
                      </a:lvl2pPr>
                      <a:lvl3pPr marL="2124060" algn="l" defTabSz="2124060" rtl="0" eaLnBrk="1" latinLnBrk="0" hangingPunct="1">
                        <a:defRPr sz="4181" kern="1200">
                          <a:solidFill>
                            <a:schemeClr val="dk1"/>
                          </a:solidFill>
                          <a:latin typeface="Meta IGM"/>
                        </a:defRPr>
                      </a:lvl3pPr>
                      <a:lvl4pPr marL="3186090" algn="l" defTabSz="2124060" rtl="0" eaLnBrk="1" latinLnBrk="0" hangingPunct="1">
                        <a:defRPr sz="4181" kern="1200">
                          <a:solidFill>
                            <a:schemeClr val="dk1"/>
                          </a:solidFill>
                          <a:latin typeface="Meta IGM"/>
                        </a:defRPr>
                      </a:lvl4pPr>
                      <a:lvl5pPr marL="4248120" algn="l" defTabSz="2124060" rtl="0" eaLnBrk="1" latinLnBrk="0" hangingPunct="1">
                        <a:defRPr sz="4181" kern="1200">
                          <a:solidFill>
                            <a:schemeClr val="dk1"/>
                          </a:solidFill>
                          <a:latin typeface="Meta IGM"/>
                        </a:defRPr>
                      </a:lvl5pPr>
                      <a:lvl6pPr marL="5310149" algn="l" defTabSz="2124060" rtl="0" eaLnBrk="1" latinLnBrk="0" hangingPunct="1">
                        <a:defRPr sz="4181" kern="1200">
                          <a:solidFill>
                            <a:schemeClr val="dk1"/>
                          </a:solidFill>
                          <a:latin typeface="Meta IGM"/>
                        </a:defRPr>
                      </a:lvl6pPr>
                      <a:lvl7pPr marL="6372179" algn="l" defTabSz="2124060" rtl="0" eaLnBrk="1" latinLnBrk="0" hangingPunct="1">
                        <a:defRPr sz="4181" kern="1200">
                          <a:solidFill>
                            <a:schemeClr val="dk1"/>
                          </a:solidFill>
                          <a:latin typeface="Meta IGM"/>
                        </a:defRPr>
                      </a:lvl7pPr>
                      <a:lvl8pPr marL="7434209" algn="l" defTabSz="2124060" rtl="0" eaLnBrk="1" latinLnBrk="0" hangingPunct="1">
                        <a:defRPr sz="4181" kern="1200">
                          <a:solidFill>
                            <a:schemeClr val="dk1"/>
                          </a:solidFill>
                          <a:latin typeface="Meta IGM"/>
                        </a:defRPr>
                      </a:lvl8pPr>
                      <a:lvl9pPr marL="8496239" algn="l" defTabSz="2124060" rtl="0" eaLnBrk="1" latinLnBrk="0" hangingPunct="1">
                        <a:defRPr sz="4181" kern="1200">
                          <a:solidFill>
                            <a:schemeClr val="dk1"/>
                          </a:solidFill>
                          <a:latin typeface="Meta IGM"/>
                        </a:defRPr>
                      </a:lvl9pPr>
                    </a:lstStyle>
                    <a:p>
                      <a:r>
                        <a:rPr lang="de-DE" sz="7200" b="0" dirty="0">
                          <a:solidFill>
                            <a:schemeClr val="accent6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3482723"/>
                  </a:ext>
                </a:extLst>
              </a:tr>
              <a:tr h="2979051">
                <a:tc>
                  <a:txBody>
                    <a:bodyPr/>
                    <a:lstStyle>
                      <a:lvl1pPr marL="0" algn="l" defTabSz="2124060" rtl="0" eaLnBrk="1" latinLnBrk="0" hangingPunct="1">
                        <a:defRPr sz="4181" kern="1200">
                          <a:solidFill>
                            <a:schemeClr val="dk1"/>
                          </a:solidFill>
                          <a:latin typeface="Meta IGM"/>
                        </a:defRPr>
                      </a:lvl1pPr>
                      <a:lvl2pPr marL="1062030" algn="l" defTabSz="2124060" rtl="0" eaLnBrk="1" latinLnBrk="0" hangingPunct="1">
                        <a:defRPr sz="4181" kern="1200">
                          <a:solidFill>
                            <a:schemeClr val="dk1"/>
                          </a:solidFill>
                          <a:latin typeface="Meta IGM"/>
                        </a:defRPr>
                      </a:lvl2pPr>
                      <a:lvl3pPr marL="2124060" algn="l" defTabSz="2124060" rtl="0" eaLnBrk="1" latinLnBrk="0" hangingPunct="1">
                        <a:defRPr sz="4181" kern="1200">
                          <a:solidFill>
                            <a:schemeClr val="dk1"/>
                          </a:solidFill>
                          <a:latin typeface="Meta IGM"/>
                        </a:defRPr>
                      </a:lvl3pPr>
                      <a:lvl4pPr marL="3186090" algn="l" defTabSz="2124060" rtl="0" eaLnBrk="1" latinLnBrk="0" hangingPunct="1">
                        <a:defRPr sz="4181" kern="1200">
                          <a:solidFill>
                            <a:schemeClr val="dk1"/>
                          </a:solidFill>
                          <a:latin typeface="Meta IGM"/>
                        </a:defRPr>
                      </a:lvl4pPr>
                      <a:lvl5pPr marL="4248120" algn="l" defTabSz="2124060" rtl="0" eaLnBrk="1" latinLnBrk="0" hangingPunct="1">
                        <a:defRPr sz="4181" kern="1200">
                          <a:solidFill>
                            <a:schemeClr val="dk1"/>
                          </a:solidFill>
                          <a:latin typeface="Meta IGM"/>
                        </a:defRPr>
                      </a:lvl5pPr>
                      <a:lvl6pPr marL="5310149" algn="l" defTabSz="2124060" rtl="0" eaLnBrk="1" latinLnBrk="0" hangingPunct="1">
                        <a:defRPr sz="4181" kern="1200">
                          <a:solidFill>
                            <a:schemeClr val="dk1"/>
                          </a:solidFill>
                          <a:latin typeface="Meta IGM"/>
                        </a:defRPr>
                      </a:lvl6pPr>
                      <a:lvl7pPr marL="6372179" algn="l" defTabSz="2124060" rtl="0" eaLnBrk="1" latinLnBrk="0" hangingPunct="1">
                        <a:defRPr sz="4181" kern="1200">
                          <a:solidFill>
                            <a:schemeClr val="dk1"/>
                          </a:solidFill>
                          <a:latin typeface="Meta IGM"/>
                        </a:defRPr>
                      </a:lvl7pPr>
                      <a:lvl8pPr marL="7434209" algn="l" defTabSz="2124060" rtl="0" eaLnBrk="1" latinLnBrk="0" hangingPunct="1">
                        <a:defRPr sz="4181" kern="1200">
                          <a:solidFill>
                            <a:schemeClr val="dk1"/>
                          </a:solidFill>
                          <a:latin typeface="Meta IGM"/>
                        </a:defRPr>
                      </a:lvl8pPr>
                      <a:lvl9pPr marL="8496239" algn="l" defTabSz="2124060" rtl="0" eaLnBrk="1" latinLnBrk="0" hangingPunct="1">
                        <a:defRPr sz="4181" kern="1200">
                          <a:solidFill>
                            <a:schemeClr val="dk1"/>
                          </a:solidFill>
                          <a:latin typeface="Meta IGM"/>
                        </a:defRPr>
                      </a:lvl9pPr>
                    </a:lstStyle>
                    <a:p>
                      <a:r>
                        <a:rPr lang="de-DE" sz="7200" b="0" dirty="0">
                          <a:solidFill>
                            <a:schemeClr val="accent6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</a:rPr>
                        <a:t>Ab 5. Jahr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124060" rtl="0" eaLnBrk="1" latinLnBrk="0" hangingPunct="1">
                        <a:defRPr sz="4181" kern="1200">
                          <a:solidFill>
                            <a:schemeClr val="dk1"/>
                          </a:solidFill>
                          <a:latin typeface="Meta IGM"/>
                        </a:defRPr>
                      </a:lvl1pPr>
                      <a:lvl2pPr marL="1062030" algn="l" defTabSz="2124060" rtl="0" eaLnBrk="1" latinLnBrk="0" hangingPunct="1">
                        <a:defRPr sz="4181" kern="1200">
                          <a:solidFill>
                            <a:schemeClr val="dk1"/>
                          </a:solidFill>
                          <a:latin typeface="Meta IGM"/>
                        </a:defRPr>
                      </a:lvl2pPr>
                      <a:lvl3pPr marL="2124060" algn="l" defTabSz="2124060" rtl="0" eaLnBrk="1" latinLnBrk="0" hangingPunct="1">
                        <a:defRPr sz="4181" kern="1200">
                          <a:solidFill>
                            <a:schemeClr val="dk1"/>
                          </a:solidFill>
                          <a:latin typeface="Meta IGM"/>
                        </a:defRPr>
                      </a:lvl3pPr>
                      <a:lvl4pPr marL="3186090" algn="l" defTabSz="2124060" rtl="0" eaLnBrk="1" latinLnBrk="0" hangingPunct="1">
                        <a:defRPr sz="4181" kern="1200">
                          <a:solidFill>
                            <a:schemeClr val="dk1"/>
                          </a:solidFill>
                          <a:latin typeface="Meta IGM"/>
                        </a:defRPr>
                      </a:lvl4pPr>
                      <a:lvl5pPr marL="4248120" algn="l" defTabSz="2124060" rtl="0" eaLnBrk="1" latinLnBrk="0" hangingPunct="1">
                        <a:defRPr sz="4181" kern="1200">
                          <a:solidFill>
                            <a:schemeClr val="dk1"/>
                          </a:solidFill>
                          <a:latin typeface="Meta IGM"/>
                        </a:defRPr>
                      </a:lvl5pPr>
                      <a:lvl6pPr marL="5310149" algn="l" defTabSz="2124060" rtl="0" eaLnBrk="1" latinLnBrk="0" hangingPunct="1">
                        <a:defRPr sz="4181" kern="1200">
                          <a:solidFill>
                            <a:schemeClr val="dk1"/>
                          </a:solidFill>
                          <a:latin typeface="Meta IGM"/>
                        </a:defRPr>
                      </a:lvl6pPr>
                      <a:lvl7pPr marL="6372179" algn="l" defTabSz="2124060" rtl="0" eaLnBrk="1" latinLnBrk="0" hangingPunct="1">
                        <a:defRPr sz="4181" kern="1200">
                          <a:solidFill>
                            <a:schemeClr val="dk1"/>
                          </a:solidFill>
                          <a:latin typeface="Meta IGM"/>
                        </a:defRPr>
                      </a:lvl7pPr>
                      <a:lvl8pPr marL="7434209" algn="l" defTabSz="2124060" rtl="0" eaLnBrk="1" latinLnBrk="0" hangingPunct="1">
                        <a:defRPr sz="4181" kern="1200">
                          <a:solidFill>
                            <a:schemeClr val="dk1"/>
                          </a:solidFill>
                          <a:latin typeface="Meta IGM"/>
                        </a:defRPr>
                      </a:lvl8pPr>
                      <a:lvl9pPr marL="8496239" algn="l" defTabSz="2124060" rtl="0" eaLnBrk="1" latinLnBrk="0" hangingPunct="1">
                        <a:defRPr sz="4181" kern="1200">
                          <a:solidFill>
                            <a:schemeClr val="dk1"/>
                          </a:solidFill>
                          <a:latin typeface="Meta IGM"/>
                        </a:defRPr>
                      </a:lvl9pPr>
                    </a:lstStyle>
                    <a:p>
                      <a:r>
                        <a:rPr lang="de-DE" sz="7200" b="0" dirty="0">
                          <a:solidFill>
                            <a:schemeClr val="accent6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48317"/>
                  </a:ext>
                </a:extLst>
              </a:tr>
            </a:tbl>
          </a:graphicData>
        </a:graphic>
      </p:graphicFrame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528424"/>
              </p:ext>
            </p:extLst>
          </p:nvPr>
        </p:nvGraphicFramePr>
        <p:xfrm>
          <a:off x="10800416" y="10606570"/>
          <a:ext cx="7766702" cy="9336060"/>
        </p:xfrm>
        <a:graphic>
          <a:graphicData uri="http://schemas.openxmlformats.org/drawingml/2006/table">
            <a:tbl>
              <a:tblPr firstRow="1" bandRow="1"/>
              <a:tblGrid>
                <a:gridCol w="4834162">
                  <a:extLst>
                    <a:ext uri="{9D8B030D-6E8A-4147-A177-3AD203B41FA5}">
                      <a16:colId xmlns:a16="http://schemas.microsoft.com/office/drawing/2014/main" val="2496516085"/>
                    </a:ext>
                  </a:extLst>
                </a:gridCol>
                <a:gridCol w="2932540">
                  <a:extLst>
                    <a:ext uri="{9D8B030D-6E8A-4147-A177-3AD203B41FA5}">
                      <a16:colId xmlns:a16="http://schemas.microsoft.com/office/drawing/2014/main" val="4036001091"/>
                    </a:ext>
                  </a:extLst>
                </a:gridCol>
              </a:tblGrid>
              <a:tr h="2813663">
                <a:tc>
                  <a:txBody>
                    <a:bodyPr/>
                    <a:lstStyle>
                      <a:lvl1pPr marL="0" algn="l" defTabSz="2124060" rtl="0" eaLnBrk="1" latinLnBrk="0" hangingPunct="1">
                        <a:defRPr sz="4181" b="1" kern="1200">
                          <a:solidFill>
                            <a:schemeClr val="lt1"/>
                          </a:solidFill>
                          <a:latin typeface="Meta IGM"/>
                        </a:defRPr>
                      </a:lvl1pPr>
                      <a:lvl2pPr marL="1062030" algn="l" defTabSz="2124060" rtl="0" eaLnBrk="1" latinLnBrk="0" hangingPunct="1">
                        <a:defRPr sz="4181" b="1" kern="1200">
                          <a:solidFill>
                            <a:schemeClr val="lt1"/>
                          </a:solidFill>
                          <a:latin typeface="Meta IGM"/>
                        </a:defRPr>
                      </a:lvl2pPr>
                      <a:lvl3pPr marL="2124060" algn="l" defTabSz="2124060" rtl="0" eaLnBrk="1" latinLnBrk="0" hangingPunct="1">
                        <a:defRPr sz="4181" b="1" kern="1200">
                          <a:solidFill>
                            <a:schemeClr val="lt1"/>
                          </a:solidFill>
                          <a:latin typeface="Meta IGM"/>
                        </a:defRPr>
                      </a:lvl3pPr>
                      <a:lvl4pPr marL="3186090" algn="l" defTabSz="2124060" rtl="0" eaLnBrk="1" latinLnBrk="0" hangingPunct="1">
                        <a:defRPr sz="4181" b="1" kern="1200">
                          <a:solidFill>
                            <a:schemeClr val="lt1"/>
                          </a:solidFill>
                          <a:latin typeface="Meta IGM"/>
                        </a:defRPr>
                      </a:lvl4pPr>
                      <a:lvl5pPr marL="4248120" algn="l" defTabSz="2124060" rtl="0" eaLnBrk="1" latinLnBrk="0" hangingPunct="1">
                        <a:defRPr sz="4181" b="1" kern="1200">
                          <a:solidFill>
                            <a:schemeClr val="lt1"/>
                          </a:solidFill>
                          <a:latin typeface="Meta IGM"/>
                        </a:defRPr>
                      </a:lvl5pPr>
                      <a:lvl6pPr marL="5310149" algn="l" defTabSz="2124060" rtl="0" eaLnBrk="1" latinLnBrk="0" hangingPunct="1">
                        <a:defRPr sz="4181" b="1" kern="1200">
                          <a:solidFill>
                            <a:schemeClr val="lt1"/>
                          </a:solidFill>
                          <a:latin typeface="Meta IGM"/>
                        </a:defRPr>
                      </a:lvl6pPr>
                      <a:lvl7pPr marL="6372179" algn="l" defTabSz="2124060" rtl="0" eaLnBrk="1" latinLnBrk="0" hangingPunct="1">
                        <a:defRPr sz="4181" b="1" kern="1200">
                          <a:solidFill>
                            <a:schemeClr val="lt1"/>
                          </a:solidFill>
                          <a:latin typeface="Meta IGM"/>
                        </a:defRPr>
                      </a:lvl7pPr>
                      <a:lvl8pPr marL="7434209" algn="l" defTabSz="2124060" rtl="0" eaLnBrk="1" latinLnBrk="0" hangingPunct="1">
                        <a:defRPr sz="4181" b="1" kern="1200">
                          <a:solidFill>
                            <a:schemeClr val="lt1"/>
                          </a:solidFill>
                          <a:latin typeface="Meta IGM"/>
                        </a:defRPr>
                      </a:lvl8pPr>
                      <a:lvl9pPr marL="8496239" algn="l" defTabSz="2124060" rtl="0" eaLnBrk="1" latinLnBrk="0" hangingPunct="1">
                        <a:defRPr sz="4181" b="1" kern="1200">
                          <a:solidFill>
                            <a:schemeClr val="lt1"/>
                          </a:solidFill>
                          <a:latin typeface="Meta IGM"/>
                        </a:defRPr>
                      </a:lvl9pPr>
                    </a:lstStyle>
                    <a:p>
                      <a:r>
                        <a:rPr lang="de-DE" sz="7200" b="0" dirty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1. </a:t>
                      </a:r>
                      <a:r>
                        <a:rPr lang="de-DE" sz="7200" b="0" kern="1200" dirty="0">
                          <a:solidFill>
                            <a:schemeClr val="accent6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Jahr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124060" rtl="0" eaLnBrk="1" latinLnBrk="0" hangingPunct="1">
                        <a:defRPr sz="4181" b="1" kern="1200">
                          <a:solidFill>
                            <a:schemeClr val="lt1"/>
                          </a:solidFill>
                          <a:latin typeface="Meta IGM"/>
                        </a:defRPr>
                      </a:lvl1pPr>
                      <a:lvl2pPr marL="1062030" algn="l" defTabSz="2124060" rtl="0" eaLnBrk="1" latinLnBrk="0" hangingPunct="1">
                        <a:defRPr sz="4181" b="1" kern="1200">
                          <a:solidFill>
                            <a:schemeClr val="lt1"/>
                          </a:solidFill>
                          <a:latin typeface="Meta IGM"/>
                        </a:defRPr>
                      </a:lvl2pPr>
                      <a:lvl3pPr marL="2124060" algn="l" defTabSz="2124060" rtl="0" eaLnBrk="1" latinLnBrk="0" hangingPunct="1">
                        <a:defRPr sz="4181" b="1" kern="1200">
                          <a:solidFill>
                            <a:schemeClr val="lt1"/>
                          </a:solidFill>
                          <a:latin typeface="Meta IGM"/>
                        </a:defRPr>
                      </a:lvl3pPr>
                      <a:lvl4pPr marL="3186090" algn="l" defTabSz="2124060" rtl="0" eaLnBrk="1" latinLnBrk="0" hangingPunct="1">
                        <a:defRPr sz="4181" b="1" kern="1200">
                          <a:solidFill>
                            <a:schemeClr val="lt1"/>
                          </a:solidFill>
                          <a:latin typeface="Meta IGM"/>
                        </a:defRPr>
                      </a:lvl4pPr>
                      <a:lvl5pPr marL="4248120" algn="l" defTabSz="2124060" rtl="0" eaLnBrk="1" latinLnBrk="0" hangingPunct="1">
                        <a:defRPr sz="4181" b="1" kern="1200">
                          <a:solidFill>
                            <a:schemeClr val="lt1"/>
                          </a:solidFill>
                          <a:latin typeface="Meta IGM"/>
                        </a:defRPr>
                      </a:lvl5pPr>
                      <a:lvl6pPr marL="5310149" algn="l" defTabSz="2124060" rtl="0" eaLnBrk="1" latinLnBrk="0" hangingPunct="1">
                        <a:defRPr sz="4181" b="1" kern="1200">
                          <a:solidFill>
                            <a:schemeClr val="lt1"/>
                          </a:solidFill>
                          <a:latin typeface="Meta IGM"/>
                        </a:defRPr>
                      </a:lvl6pPr>
                      <a:lvl7pPr marL="6372179" algn="l" defTabSz="2124060" rtl="0" eaLnBrk="1" latinLnBrk="0" hangingPunct="1">
                        <a:defRPr sz="4181" b="1" kern="1200">
                          <a:solidFill>
                            <a:schemeClr val="lt1"/>
                          </a:solidFill>
                          <a:latin typeface="Meta IGM"/>
                        </a:defRPr>
                      </a:lvl7pPr>
                      <a:lvl8pPr marL="7434209" algn="l" defTabSz="2124060" rtl="0" eaLnBrk="1" latinLnBrk="0" hangingPunct="1">
                        <a:defRPr sz="4181" b="1" kern="1200">
                          <a:solidFill>
                            <a:schemeClr val="lt1"/>
                          </a:solidFill>
                          <a:latin typeface="Meta IGM"/>
                        </a:defRPr>
                      </a:lvl8pPr>
                      <a:lvl9pPr marL="8496239" algn="l" defTabSz="2124060" rtl="0" eaLnBrk="1" latinLnBrk="0" hangingPunct="1">
                        <a:defRPr sz="4181" b="1" kern="1200">
                          <a:solidFill>
                            <a:schemeClr val="lt1"/>
                          </a:solidFill>
                          <a:latin typeface="Meta IGM"/>
                        </a:defRPr>
                      </a:lvl9pPr>
                    </a:lstStyle>
                    <a:p>
                      <a:r>
                        <a:rPr lang="de-DE" sz="7200" b="1" dirty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764966"/>
                  </a:ext>
                </a:extLst>
              </a:tr>
              <a:tr h="2813663">
                <a:tc>
                  <a:txBody>
                    <a:bodyPr/>
                    <a:lstStyle>
                      <a:lvl1pPr marL="0" algn="l" defTabSz="2124060" rtl="0" eaLnBrk="1" latinLnBrk="0" hangingPunct="1">
                        <a:defRPr sz="4181" kern="1200">
                          <a:solidFill>
                            <a:schemeClr val="dk1"/>
                          </a:solidFill>
                          <a:latin typeface="Meta IGM"/>
                        </a:defRPr>
                      </a:lvl1pPr>
                      <a:lvl2pPr marL="1062030" algn="l" defTabSz="2124060" rtl="0" eaLnBrk="1" latinLnBrk="0" hangingPunct="1">
                        <a:defRPr sz="4181" kern="1200">
                          <a:solidFill>
                            <a:schemeClr val="dk1"/>
                          </a:solidFill>
                          <a:latin typeface="Meta IGM"/>
                        </a:defRPr>
                      </a:lvl2pPr>
                      <a:lvl3pPr marL="2124060" algn="l" defTabSz="2124060" rtl="0" eaLnBrk="1" latinLnBrk="0" hangingPunct="1">
                        <a:defRPr sz="4181" kern="1200">
                          <a:solidFill>
                            <a:schemeClr val="dk1"/>
                          </a:solidFill>
                          <a:latin typeface="Meta IGM"/>
                        </a:defRPr>
                      </a:lvl3pPr>
                      <a:lvl4pPr marL="3186090" algn="l" defTabSz="2124060" rtl="0" eaLnBrk="1" latinLnBrk="0" hangingPunct="1">
                        <a:defRPr sz="4181" kern="1200">
                          <a:solidFill>
                            <a:schemeClr val="dk1"/>
                          </a:solidFill>
                          <a:latin typeface="Meta IGM"/>
                        </a:defRPr>
                      </a:lvl4pPr>
                      <a:lvl5pPr marL="4248120" algn="l" defTabSz="2124060" rtl="0" eaLnBrk="1" latinLnBrk="0" hangingPunct="1">
                        <a:defRPr sz="4181" kern="1200">
                          <a:solidFill>
                            <a:schemeClr val="dk1"/>
                          </a:solidFill>
                          <a:latin typeface="Meta IGM"/>
                        </a:defRPr>
                      </a:lvl5pPr>
                      <a:lvl6pPr marL="5310149" algn="l" defTabSz="2124060" rtl="0" eaLnBrk="1" latinLnBrk="0" hangingPunct="1">
                        <a:defRPr sz="4181" kern="1200">
                          <a:solidFill>
                            <a:schemeClr val="dk1"/>
                          </a:solidFill>
                          <a:latin typeface="Meta IGM"/>
                        </a:defRPr>
                      </a:lvl6pPr>
                      <a:lvl7pPr marL="6372179" algn="l" defTabSz="2124060" rtl="0" eaLnBrk="1" latinLnBrk="0" hangingPunct="1">
                        <a:defRPr sz="4181" kern="1200">
                          <a:solidFill>
                            <a:schemeClr val="dk1"/>
                          </a:solidFill>
                          <a:latin typeface="Meta IGM"/>
                        </a:defRPr>
                      </a:lvl7pPr>
                      <a:lvl8pPr marL="7434209" algn="l" defTabSz="2124060" rtl="0" eaLnBrk="1" latinLnBrk="0" hangingPunct="1">
                        <a:defRPr sz="4181" kern="1200">
                          <a:solidFill>
                            <a:schemeClr val="dk1"/>
                          </a:solidFill>
                          <a:latin typeface="Meta IGM"/>
                        </a:defRPr>
                      </a:lvl8pPr>
                      <a:lvl9pPr marL="8496239" algn="l" defTabSz="2124060" rtl="0" eaLnBrk="1" latinLnBrk="0" hangingPunct="1">
                        <a:defRPr sz="4181" kern="1200">
                          <a:solidFill>
                            <a:schemeClr val="dk1"/>
                          </a:solidFill>
                          <a:latin typeface="Meta IGM"/>
                        </a:defRPr>
                      </a:lvl9pPr>
                    </a:lstStyle>
                    <a:p>
                      <a:r>
                        <a:rPr lang="de-DE" sz="7200" b="0" dirty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2. Jahr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124060" rtl="0" eaLnBrk="1" latinLnBrk="0" hangingPunct="1">
                        <a:defRPr sz="4181" kern="1200">
                          <a:solidFill>
                            <a:schemeClr val="dk1"/>
                          </a:solidFill>
                          <a:latin typeface="Meta IGM"/>
                        </a:defRPr>
                      </a:lvl1pPr>
                      <a:lvl2pPr marL="1062030" algn="l" defTabSz="2124060" rtl="0" eaLnBrk="1" latinLnBrk="0" hangingPunct="1">
                        <a:defRPr sz="4181" kern="1200">
                          <a:solidFill>
                            <a:schemeClr val="dk1"/>
                          </a:solidFill>
                          <a:latin typeface="Meta IGM"/>
                        </a:defRPr>
                      </a:lvl2pPr>
                      <a:lvl3pPr marL="2124060" algn="l" defTabSz="2124060" rtl="0" eaLnBrk="1" latinLnBrk="0" hangingPunct="1">
                        <a:defRPr sz="4181" kern="1200">
                          <a:solidFill>
                            <a:schemeClr val="dk1"/>
                          </a:solidFill>
                          <a:latin typeface="Meta IGM"/>
                        </a:defRPr>
                      </a:lvl3pPr>
                      <a:lvl4pPr marL="3186090" algn="l" defTabSz="2124060" rtl="0" eaLnBrk="1" latinLnBrk="0" hangingPunct="1">
                        <a:defRPr sz="4181" kern="1200">
                          <a:solidFill>
                            <a:schemeClr val="dk1"/>
                          </a:solidFill>
                          <a:latin typeface="Meta IGM"/>
                        </a:defRPr>
                      </a:lvl4pPr>
                      <a:lvl5pPr marL="4248120" algn="l" defTabSz="2124060" rtl="0" eaLnBrk="1" latinLnBrk="0" hangingPunct="1">
                        <a:defRPr sz="4181" kern="1200">
                          <a:solidFill>
                            <a:schemeClr val="dk1"/>
                          </a:solidFill>
                          <a:latin typeface="Meta IGM"/>
                        </a:defRPr>
                      </a:lvl5pPr>
                      <a:lvl6pPr marL="5310149" algn="l" defTabSz="2124060" rtl="0" eaLnBrk="1" latinLnBrk="0" hangingPunct="1">
                        <a:defRPr sz="4181" kern="1200">
                          <a:solidFill>
                            <a:schemeClr val="dk1"/>
                          </a:solidFill>
                          <a:latin typeface="Meta IGM"/>
                        </a:defRPr>
                      </a:lvl6pPr>
                      <a:lvl7pPr marL="6372179" algn="l" defTabSz="2124060" rtl="0" eaLnBrk="1" latinLnBrk="0" hangingPunct="1">
                        <a:defRPr sz="4181" kern="1200">
                          <a:solidFill>
                            <a:schemeClr val="dk1"/>
                          </a:solidFill>
                          <a:latin typeface="Meta IGM"/>
                        </a:defRPr>
                      </a:lvl7pPr>
                      <a:lvl8pPr marL="7434209" algn="l" defTabSz="2124060" rtl="0" eaLnBrk="1" latinLnBrk="0" hangingPunct="1">
                        <a:defRPr sz="4181" kern="1200">
                          <a:solidFill>
                            <a:schemeClr val="dk1"/>
                          </a:solidFill>
                          <a:latin typeface="Meta IGM"/>
                        </a:defRPr>
                      </a:lvl8pPr>
                      <a:lvl9pPr marL="8496239" algn="l" defTabSz="2124060" rtl="0" eaLnBrk="1" latinLnBrk="0" hangingPunct="1">
                        <a:defRPr sz="4181" kern="1200">
                          <a:solidFill>
                            <a:schemeClr val="dk1"/>
                          </a:solidFill>
                          <a:latin typeface="Meta IGM"/>
                        </a:defRPr>
                      </a:lvl9pPr>
                    </a:lstStyle>
                    <a:p>
                      <a:r>
                        <a:rPr lang="de-DE" sz="7200" b="1" dirty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9466986"/>
                  </a:ext>
                </a:extLst>
              </a:tr>
              <a:tr h="3708734">
                <a:tc>
                  <a:txBody>
                    <a:bodyPr/>
                    <a:lstStyle>
                      <a:lvl1pPr marL="0" algn="l" defTabSz="2124060" rtl="0" eaLnBrk="1" latinLnBrk="0" hangingPunct="1">
                        <a:defRPr sz="4181" kern="1200">
                          <a:solidFill>
                            <a:schemeClr val="dk1"/>
                          </a:solidFill>
                          <a:latin typeface="Meta IGM"/>
                        </a:defRPr>
                      </a:lvl1pPr>
                      <a:lvl2pPr marL="1062030" algn="l" defTabSz="2124060" rtl="0" eaLnBrk="1" latinLnBrk="0" hangingPunct="1">
                        <a:defRPr sz="4181" kern="1200">
                          <a:solidFill>
                            <a:schemeClr val="dk1"/>
                          </a:solidFill>
                          <a:latin typeface="Meta IGM"/>
                        </a:defRPr>
                      </a:lvl2pPr>
                      <a:lvl3pPr marL="2124060" algn="l" defTabSz="2124060" rtl="0" eaLnBrk="1" latinLnBrk="0" hangingPunct="1">
                        <a:defRPr sz="4181" kern="1200">
                          <a:solidFill>
                            <a:schemeClr val="dk1"/>
                          </a:solidFill>
                          <a:latin typeface="Meta IGM"/>
                        </a:defRPr>
                      </a:lvl3pPr>
                      <a:lvl4pPr marL="3186090" algn="l" defTabSz="2124060" rtl="0" eaLnBrk="1" latinLnBrk="0" hangingPunct="1">
                        <a:defRPr sz="4181" kern="1200">
                          <a:solidFill>
                            <a:schemeClr val="dk1"/>
                          </a:solidFill>
                          <a:latin typeface="Meta IGM"/>
                        </a:defRPr>
                      </a:lvl4pPr>
                      <a:lvl5pPr marL="4248120" algn="l" defTabSz="2124060" rtl="0" eaLnBrk="1" latinLnBrk="0" hangingPunct="1">
                        <a:defRPr sz="4181" kern="1200">
                          <a:solidFill>
                            <a:schemeClr val="dk1"/>
                          </a:solidFill>
                          <a:latin typeface="Meta IGM"/>
                        </a:defRPr>
                      </a:lvl5pPr>
                      <a:lvl6pPr marL="5310149" algn="l" defTabSz="2124060" rtl="0" eaLnBrk="1" latinLnBrk="0" hangingPunct="1">
                        <a:defRPr sz="4181" kern="1200">
                          <a:solidFill>
                            <a:schemeClr val="dk1"/>
                          </a:solidFill>
                          <a:latin typeface="Meta IGM"/>
                        </a:defRPr>
                      </a:lvl6pPr>
                      <a:lvl7pPr marL="6372179" algn="l" defTabSz="2124060" rtl="0" eaLnBrk="1" latinLnBrk="0" hangingPunct="1">
                        <a:defRPr sz="4181" kern="1200">
                          <a:solidFill>
                            <a:schemeClr val="dk1"/>
                          </a:solidFill>
                          <a:latin typeface="Meta IGM"/>
                        </a:defRPr>
                      </a:lvl7pPr>
                      <a:lvl8pPr marL="7434209" algn="l" defTabSz="2124060" rtl="0" eaLnBrk="1" latinLnBrk="0" hangingPunct="1">
                        <a:defRPr sz="4181" kern="1200">
                          <a:solidFill>
                            <a:schemeClr val="dk1"/>
                          </a:solidFill>
                          <a:latin typeface="Meta IGM"/>
                        </a:defRPr>
                      </a:lvl8pPr>
                      <a:lvl9pPr marL="8496239" algn="l" defTabSz="2124060" rtl="0" eaLnBrk="1" latinLnBrk="0" hangingPunct="1">
                        <a:defRPr sz="4181" kern="1200">
                          <a:solidFill>
                            <a:schemeClr val="dk1"/>
                          </a:solidFill>
                          <a:latin typeface="Meta IGM"/>
                        </a:defRPr>
                      </a:lvl9pPr>
                    </a:lstStyle>
                    <a:p>
                      <a:r>
                        <a:rPr lang="de-DE" sz="7200" b="0" dirty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Ab</a:t>
                      </a:r>
                      <a:r>
                        <a:rPr lang="de-DE" sz="7200" b="0" baseline="0" dirty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7200" b="0" dirty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4. Jahr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F2C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124060" rtl="0" eaLnBrk="1" latinLnBrk="0" hangingPunct="1">
                        <a:defRPr sz="4181" kern="1200">
                          <a:solidFill>
                            <a:schemeClr val="dk1"/>
                          </a:solidFill>
                          <a:latin typeface="Meta IGM"/>
                        </a:defRPr>
                      </a:lvl1pPr>
                      <a:lvl2pPr marL="1062030" algn="l" defTabSz="2124060" rtl="0" eaLnBrk="1" latinLnBrk="0" hangingPunct="1">
                        <a:defRPr sz="4181" kern="1200">
                          <a:solidFill>
                            <a:schemeClr val="dk1"/>
                          </a:solidFill>
                          <a:latin typeface="Meta IGM"/>
                        </a:defRPr>
                      </a:lvl2pPr>
                      <a:lvl3pPr marL="2124060" algn="l" defTabSz="2124060" rtl="0" eaLnBrk="1" latinLnBrk="0" hangingPunct="1">
                        <a:defRPr sz="4181" kern="1200">
                          <a:solidFill>
                            <a:schemeClr val="dk1"/>
                          </a:solidFill>
                          <a:latin typeface="Meta IGM"/>
                        </a:defRPr>
                      </a:lvl3pPr>
                      <a:lvl4pPr marL="3186090" algn="l" defTabSz="2124060" rtl="0" eaLnBrk="1" latinLnBrk="0" hangingPunct="1">
                        <a:defRPr sz="4181" kern="1200">
                          <a:solidFill>
                            <a:schemeClr val="dk1"/>
                          </a:solidFill>
                          <a:latin typeface="Meta IGM"/>
                        </a:defRPr>
                      </a:lvl4pPr>
                      <a:lvl5pPr marL="4248120" algn="l" defTabSz="2124060" rtl="0" eaLnBrk="1" latinLnBrk="0" hangingPunct="1">
                        <a:defRPr sz="4181" kern="1200">
                          <a:solidFill>
                            <a:schemeClr val="dk1"/>
                          </a:solidFill>
                          <a:latin typeface="Meta IGM"/>
                        </a:defRPr>
                      </a:lvl5pPr>
                      <a:lvl6pPr marL="5310149" algn="l" defTabSz="2124060" rtl="0" eaLnBrk="1" latinLnBrk="0" hangingPunct="1">
                        <a:defRPr sz="4181" kern="1200">
                          <a:solidFill>
                            <a:schemeClr val="dk1"/>
                          </a:solidFill>
                          <a:latin typeface="Meta IGM"/>
                        </a:defRPr>
                      </a:lvl6pPr>
                      <a:lvl7pPr marL="6372179" algn="l" defTabSz="2124060" rtl="0" eaLnBrk="1" latinLnBrk="0" hangingPunct="1">
                        <a:defRPr sz="4181" kern="1200">
                          <a:solidFill>
                            <a:schemeClr val="dk1"/>
                          </a:solidFill>
                          <a:latin typeface="Meta IGM"/>
                        </a:defRPr>
                      </a:lvl7pPr>
                      <a:lvl8pPr marL="7434209" algn="l" defTabSz="2124060" rtl="0" eaLnBrk="1" latinLnBrk="0" hangingPunct="1">
                        <a:defRPr sz="4181" kern="1200">
                          <a:solidFill>
                            <a:schemeClr val="dk1"/>
                          </a:solidFill>
                          <a:latin typeface="Meta IGM"/>
                        </a:defRPr>
                      </a:lvl8pPr>
                      <a:lvl9pPr marL="8496239" algn="l" defTabSz="2124060" rtl="0" eaLnBrk="1" latinLnBrk="0" hangingPunct="1">
                        <a:defRPr sz="4181" kern="1200">
                          <a:solidFill>
                            <a:schemeClr val="dk1"/>
                          </a:solidFill>
                          <a:latin typeface="Meta IGM"/>
                        </a:defRPr>
                      </a:lvl9pPr>
                    </a:lstStyle>
                    <a:p>
                      <a:r>
                        <a:rPr lang="de-DE" sz="7200" b="1" dirty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F2C3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6754197"/>
                  </a:ext>
                </a:extLst>
              </a:tr>
            </a:tbl>
          </a:graphicData>
        </a:graphic>
      </p:graphicFrame>
      <p:sp>
        <p:nvSpPr>
          <p:cNvPr id="6" name="Titel 1"/>
          <p:cNvSpPr txBox="1">
            <a:spLocks/>
          </p:cNvSpPr>
          <p:nvPr/>
        </p:nvSpPr>
        <p:spPr>
          <a:xfrm>
            <a:off x="469673" y="3649029"/>
            <a:ext cx="20040146" cy="336137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cap="all" spc="200" baseline="0">
                <a:solidFill>
                  <a:srgbClr val="E3051B"/>
                </a:solidFill>
                <a:latin typeface="Meta Head IGM Cond Black" panose="02000506030000020004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500" b="1" i="0" u="none" strike="noStrike" kern="1200" cap="all" spc="200" normalizeH="0" baseline="0" noProof="0" dirty="0">
                <a:ln>
                  <a:noFill/>
                </a:ln>
                <a:solidFill>
                  <a:srgbClr val="E3051B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Mehr Urlaub</a:t>
            </a:r>
          </a:p>
        </p:txBody>
      </p:sp>
    </p:spTree>
    <p:extLst>
      <p:ext uri="{BB962C8B-B14F-4D97-AF65-F5344CB8AC3E}">
        <p14:creationId xmlns:p14="http://schemas.microsoft.com/office/powerpoint/2010/main" val="3631134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"/>
          <p:cNvSpPr txBox="1">
            <a:spLocks/>
          </p:cNvSpPr>
          <p:nvPr/>
        </p:nvSpPr>
        <p:spPr>
          <a:xfrm>
            <a:off x="949641" y="1606328"/>
            <a:ext cx="19499173" cy="192180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2124060" rtl="0" eaLnBrk="1" latinLnBrk="0" hangingPunct="1">
              <a:lnSpc>
                <a:spcPct val="90000"/>
              </a:lnSpc>
              <a:spcBef>
                <a:spcPts val="2323"/>
              </a:spcBef>
              <a:buFont typeface="Arial" panose="020B0604020202020204" pitchFamily="34" charset="0"/>
              <a:buNone/>
              <a:defRPr sz="5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2030" indent="0" algn="ctr" defTabSz="2124060" rtl="0" eaLnBrk="1" latinLnBrk="0" hangingPunct="1">
              <a:lnSpc>
                <a:spcPct val="90000"/>
              </a:lnSpc>
              <a:spcBef>
                <a:spcPts val="1161"/>
              </a:spcBef>
              <a:buFont typeface="Arial" panose="020B0604020202020204" pitchFamily="34" charset="0"/>
              <a:buNone/>
              <a:defRPr sz="4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24060" indent="0" algn="ctr" defTabSz="2124060" rtl="0" eaLnBrk="1" latinLnBrk="0" hangingPunct="1">
              <a:lnSpc>
                <a:spcPct val="90000"/>
              </a:lnSpc>
              <a:spcBef>
                <a:spcPts val="1161"/>
              </a:spcBef>
              <a:buFont typeface="Arial" panose="020B0604020202020204" pitchFamily="34" charset="0"/>
              <a:buNone/>
              <a:defRPr sz="4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86090" indent="0" algn="ctr" defTabSz="2124060" rtl="0" eaLnBrk="1" latinLnBrk="0" hangingPunct="1">
              <a:lnSpc>
                <a:spcPct val="90000"/>
              </a:lnSpc>
              <a:spcBef>
                <a:spcPts val="1161"/>
              </a:spcBef>
              <a:buFont typeface="Arial" panose="020B0604020202020204" pitchFamily="34" charset="0"/>
              <a:buNone/>
              <a:defRPr sz="37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48120" indent="0" algn="ctr" defTabSz="2124060" rtl="0" eaLnBrk="1" latinLnBrk="0" hangingPunct="1">
              <a:lnSpc>
                <a:spcPct val="90000"/>
              </a:lnSpc>
              <a:spcBef>
                <a:spcPts val="1161"/>
              </a:spcBef>
              <a:buFont typeface="Arial" panose="020B0604020202020204" pitchFamily="34" charset="0"/>
              <a:buNone/>
              <a:defRPr sz="37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310149" indent="0" algn="ctr" defTabSz="2124060" rtl="0" eaLnBrk="1" latinLnBrk="0" hangingPunct="1">
              <a:lnSpc>
                <a:spcPct val="90000"/>
              </a:lnSpc>
              <a:spcBef>
                <a:spcPts val="1161"/>
              </a:spcBef>
              <a:buFont typeface="Arial" panose="020B0604020202020204" pitchFamily="34" charset="0"/>
              <a:buNone/>
              <a:defRPr sz="37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372179" indent="0" algn="ctr" defTabSz="2124060" rtl="0" eaLnBrk="1" latinLnBrk="0" hangingPunct="1">
              <a:lnSpc>
                <a:spcPct val="90000"/>
              </a:lnSpc>
              <a:spcBef>
                <a:spcPts val="1161"/>
              </a:spcBef>
              <a:buFont typeface="Arial" panose="020B0604020202020204" pitchFamily="34" charset="0"/>
              <a:buNone/>
              <a:defRPr sz="37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434209" indent="0" algn="ctr" defTabSz="2124060" rtl="0" eaLnBrk="1" latinLnBrk="0" hangingPunct="1">
              <a:lnSpc>
                <a:spcPct val="90000"/>
              </a:lnSpc>
              <a:spcBef>
                <a:spcPts val="1161"/>
              </a:spcBef>
              <a:buFont typeface="Arial" panose="020B0604020202020204" pitchFamily="34" charset="0"/>
              <a:buNone/>
              <a:defRPr sz="37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496239" indent="0" algn="ctr" defTabSz="2124060" rtl="0" eaLnBrk="1" latinLnBrk="0" hangingPunct="1">
              <a:lnSpc>
                <a:spcPct val="90000"/>
              </a:lnSpc>
              <a:spcBef>
                <a:spcPts val="1161"/>
              </a:spcBef>
              <a:buFont typeface="Arial" panose="020B0604020202020204" pitchFamily="34" charset="0"/>
              <a:buNone/>
              <a:defRPr sz="37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de-DE" b="1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1503519" y="3783471"/>
            <a:ext cx="18391415" cy="247073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cap="all" spc="200" baseline="0">
                <a:solidFill>
                  <a:srgbClr val="E3051B"/>
                </a:solidFill>
                <a:latin typeface="Meta Head IGM Cond Black" panose="02000506030000020004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3000" dirty="0">
                <a:latin typeface="Calibri" panose="020F0502020204030204" pitchFamily="34" charset="0"/>
              </a:rPr>
              <a:t>Dein Mitgliedervorteil </a:t>
            </a:r>
            <a:br>
              <a:rPr kumimoji="0" lang="de-DE" sz="13000" b="1" i="0" u="none" strike="noStrike" kern="1200" cap="all" spc="200" normalizeH="0" noProof="0" dirty="0">
                <a:ln>
                  <a:noFill/>
                </a:ln>
                <a:solidFill>
                  <a:srgbClr val="E3051B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</a:br>
            <a:endParaRPr kumimoji="0" lang="de-DE" sz="13000" b="1" i="0" u="none" strike="noStrike" kern="1200" cap="all" spc="200" normalizeH="0" noProof="0" dirty="0">
              <a:ln>
                <a:noFill/>
              </a:ln>
              <a:solidFill>
                <a:srgbClr val="E3051B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3000" dirty="0">
              <a:latin typeface="Calibri" panose="020F0502020204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3000" b="1" i="0" u="none" strike="noStrike" kern="1200" cap="all" spc="200" normalizeH="0" noProof="0" dirty="0">
              <a:ln>
                <a:noFill/>
              </a:ln>
              <a:solidFill>
                <a:srgbClr val="E3051B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3000" b="1" i="0" u="none" strike="noStrike" kern="1200" cap="all" spc="200" normalizeH="0" noProof="0" dirty="0">
              <a:ln>
                <a:noFill/>
              </a:ln>
              <a:solidFill>
                <a:srgbClr val="E3051B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  <a:p>
            <a:pPr marL="1143000" marR="0" lvl="0" indent="-114300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de-DE" sz="9000" cap="none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143000" marR="0" lvl="0" indent="-114300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de-DE" sz="9000" b="1" cap="none" spc="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R="0" lvl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de-DE" sz="9000" cap="none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de-DE" sz="6600" cap="none" dirty="0">
                <a:solidFill>
                  <a:srgbClr val="C00000"/>
                </a:solidFill>
                <a:latin typeface="Calibri" panose="020F0502020204030204" pitchFamily="34" charset="0"/>
              </a:rPr>
              <a:t>Wichtig: min. 6 Monate Mitglied der IG Metall</a:t>
            </a:r>
          </a:p>
          <a:p>
            <a:pPr marR="0" lvl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br>
              <a:rPr lang="de-DE" sz="6600" cap="none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de-DE" sz="6600" cap="none" dirty="0">
                <a:solidFill>
                  <a:schemeClr val="tx1"/>
                </a:solidFill>
                <a:latin typeface="Calibri" panose="020F0502020204030204" pitchFamily="34" charset="0"/>
              </a:rPr>
              <a:t>Beispiel:</a:t>
            </a:r>
          </a:p>
          <a:p>
            <a:pPr marL="1143000" indent="-1143000">
              <a:buFont typeface="Wingdings" panose="05000000000000000000" pitchFamily="2" charset="2"/>
              <a:buChar char="§"/>
              <a:defRPr/>
            </a:pPr>
            <a:r>
              <a:rPr lang="de-DE" sz="6600" b="0" cap="none" dirty="0">
                <a:solidFill>
                  <a:schemeClr val="tx1"/>
                </a:solidFill>
                <a:latin typeface="Calibri" panose="020F0502020204030204" pitchFamily="34" charset="0"/>
              </a:rPr>
              <a:t>Fatma </a:t>
            </a:r>
            <a:r>
              <a:rPr lang="de-DE" sz="6600" b="0" cap="none" dirty="0" err="1">
                <a:solidFill>
                  <a:schemeClr val="tx1"/>
                </a:solidFill>
                <a:latin typeface="Calibri" panose="020F0502020204030204" pitchFamily="34" charset="0"/>
              </a:rPr>
              <a:t>Örnek</a:t>
            </a:r>
            <a:r>
              <a:rPr lang="de-DE" sz="6600" b="0" cap="none" dirty="0">
                <a:solidFill>
                  <a:schemeClr val="tx1"/>
                </a:solidFill>
                <a:latin typeface="Calibri" panose="020F0502020204030204" pitchFamily="34" charset="0"/>
              </a:rPr>
              <a:t> ist zum 1. Mai 2023 Mitglied der IG Metall geworden.</a:t>
            </a:r>
          </a:p>
          <a:p>
            <a:pPr marL="1143000" lvl="0" indent="-1143000">
              <a:buFont typeface="Wingdings" panose="05000000000000000000" pitchFamily="2" charset="2"/>
              <a:buChar char="§"/>
              <a:defRPr/>
            </a:pPr>
            <a:r>
              <a:rPr lang="de-DE" sz="6600" b="0" cap="none" dirty="0">
                <a:solidFill>
                  <a:schemeClr val="tx1"/>
                </a:solidFill>
                <a:latin typeface="Calibri" panose="020F0502020204030204" pitchFamily="34" charset="0"/>
              </a:rPr>
              <a:t>Sie ist seit 1. Juli 2021 bei ihrem Verleiher.</a:t>
            </a:r>
          </a:p>
          <a:p>
            <a:pPr marL="1143000" lvl="0" indent="-1143000">
              <a:buFont typeface="Wingdings" panose="05000000000000000000" pitchFamily="2" charset="2"/>
              <a:buChar char="§"/>
              <a:defRPr/>
            </a:pPr>
            <a:r>
              <a:rPr lang="de-DE" sz="6600" b="0" cap="none" dirty="0">
                <a:solidFill>
                  <a:schemeClr val="tx1"/>
                </a:solidFill>
                <a:latin typeface="Calibri" panose="020F0502020204030204" pitchFamily="34" charset="0"/>
              </a:rPr>
              <a:t>Sie bekommt die erste Sonderzahlung zum Weihnachtsgeld 2023. Sie bekommt 350€ extra.</a:t>
            </a:r>
          </a:p>
          <a:p>
            <a:pPr marL="1143000" marR="0" lvl="0" indent="-114300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de-DE" sz="6600" b="0" cap="none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Grafik 3" descr="Ein Bild, das Text, Screenshot, Schrift, Zahl enthält.&#10;&#10;Automatisch generierte Beschreibung">
            <a:extLst>
              <a:ext uri="{FF2B5EF4-FFF2-40B4-BE49-F238E27FC236}">
                <a16:creationId xmlns:a16="http://schemas.microsoft.com/office/drawing/2014/main" id="{585C1DDC-BC3C-570B-663D-8646EC9B0B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519" y="7827053"/>
            <a:ext cx="17650755" cy="993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201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"/>
          <p:cNvSpPr txBox="1">
            <a:spLocks/>
          </p:cNvSpPr>
          <p:nvPr/>
        </p:nvSpPr>
        <p:spPr>
          <a:xfrm>
            <a:off x="949641" y="1606328"/>
            <a:ext cx="19499173" cy="192180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2124060" rtl="0" eaLnBrk="1" latinLnBrk="0" hangingPunct="1">
              <a:lnSpc>
                <a:spcPct val="90000"/>
              </a:lnSpc>
              <a:spcBef>
                <a:spcPts val="2323"/>
              </a:spcBef>
              <a:buFont typeface="Arial" panose="020B0604020202020204" pitchFamily="34" charset="0"/>
              <a:buNone/>
              <a:defRPr sz="5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2030" indent="0" algn="ctr" defTabSz="2124060" rtl="0" eaLnBrk="1" latinLnBrk="0" hangingPunct="1">
              <a:lnSpc>
                <a:spcPct val="90000"/>
              </a:lnSpc>
              <a:spcBef>
                <a:spcPts val="1161"/>
              </a:spcBef>
              <a:buFont typeface="Arial" panose="020B0604020202020204" pitchFamily="34" charset="0"/>
              <a:buNone/>
              <a:defRPr sz="4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24060" indent="0" algn="ctr" defTabSz="2124060" rtl="0" eaLnBrk="1" latinLnBrk="0" hangingPunct="1">
              <a:lnSpc>
                <a:spcPct val="90000"/>
              </a:lnSpc>
              <a:spcBef>
                <a:spcPts val="1161"/>
              </a:spcBef>
              <a:buFont typeface="Arial" panose="020B0604020202020204" pitchFamily="34" charset="0"/>
              <a:buNone/>
              <a:defRPr sz="4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86090" indent="0" algn="ctr" defTabSz="2124060" rtl="0" eaLnBrk="1" latinLnBrk="0" hangingPunct="1">
              <a:lnSpc>
                <a:spcPct val="90000"/>
              </a:lnSpc>
              <a:spcBef>
                <a:spcPts val="1161"/>
              </a:spcBef>
              <a:buFont typeface="Arial" panose="020B0604020202020204" pitchFamily="34" charset="0"/>
              <a:buNone/>
              <a:defRPr sz="37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48120" indent="0" algn="ctr" defTabSz="2124060" rtl="0" eaLnBrk="1" latinLnBrk="0" hangingPunct="1">
              <a:lnSpc>
                <a:spcPct val="90000"/>
              </a:lnSpc>
              <a:spcBef>
                <a:spcPts val="1161"/>
              </a:spcBef>
              <a:buFont typeface="Arial" panose="020B0604020202020204" pitchFamily="34" charset="0"/>
              <a:buNone/>
              <a:defRPr sz="37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310149" indent="0" algn="ctr" defTabSz="2124060" rtl="0" eaLnBrk="1" latinLnBrk="0" hangingPunct="1">
              <a:lnSpc>
                <a:spcPct val="90000"/>
              </a:lnSpc>
              <a:spcBef>
                <a:spcPts val="1161"/>
              </a:spcBef>
              <a:buFont typeface="Arial" panose="020B0604020202020204" pitchFamily="34" charset="0"/>
              <a:buNone/>
              <a:defRPr sz="37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372179" indent="0" algn="ctr" defTabSz="2124060" rtl="0" eaLnBrk="1" latinLnBrk="0" hangingPunct="1">
              <a:lnSpc>
                <a:spcPct val="90000"/>
              </a:lnSpc>
              <a:spcBef>
                <a:spcPts val="1161"/>
              </a:spcBef>
              <a:buFont typeface="Arial" panose="020B0604020202020204" pitchFamily="34" charset="0"/>
              <a:buNone/>
              <a:defRPr sz="37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434209" indent="0" algn="ctr" defTabSz="2124060" rtl="0" eaLnBrk="1" latinLnBrk="0" hangingPunct="1">
              <a:lnSpc>
                <a:spcPct val="90000"/>
              </a:lnSpc>
              <a:spcBef>
                <a:spcPts val="1161"/>
              </a:spcBef>
              <a:buFont typeface="Arial" panose="020B0604020202020204" pitchFamily="34" charset="0"/>
              <a:buNone/>
              <a:defRPr sz="37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496239" indent="0" algn="ctr" defTabSz="2124060" rtl="0" eaLnBrk="1" latinLnBrk="0" hangingPunct="1">
              <a:lnSpc>
                <a:spcPct val="90000"/>
              </a:lnSpc>
              <a:spcBef>
                <a:spcPts val="1161"/>
              </a:spcBef>
              <a:buFont typeface="Arial" panose="020B0604020202020204" pitchFamily="34" charset="0"/>
              <a:buNone/>
              <a:defRPr sz="37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de-DE" b="1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506185" y="1606328"/>
            <a:ext cx="18391415" cy="429372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cap="all" spc="200" baseline="0">
                <a:solidFill>
                  <a:srgbClr val="E3051B"/>
                </a:solidFill>
                <a:latin typeface="Meta Head IGM Cond Black" panose="02000506030000020004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3000" dirty="0">
                <a:latin typeface="Calibri" panose="020F0502020204030204" pitchFamily="34" charset="0"/>
              </a:rPr>
              <a:t>Werde jetzt Mitglied der IG Metall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9000" cap="none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143000" marR="0" lvl="0" indent="-114300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de-DE" sz="9000" b="0" cap="none" spc="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143000" marR="0" lvl="0" indent="-114300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sz="8000" b="0" cap="none" spc="200" dirty="0">
                <a:solidFill>
                  <a:schemeClr val="tx1"/>
                </a:solidFill>
                <a:latin typeface="Calibri" panose="020F0502020204030204" pitchFamily="34" charset="0"/>
              </a:rPr>
              <a:t>Mehr Geld als Mitglied</a:t>
            </a:r>
          </a:p>
          <a:p>
            <a:pPr marL="1143000" marR="0" lvl="0" indent="-114300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de-DE" sz="8000" b="0" cap="none" spc="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143000" marR="0" lvl="0" indent="-114300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sz="8000" b="0" cap="none" dirty="0">
                <a:solidFill>
                  <a:schemeClr val="tx1"/>
                </a:solidFill>
                <a:latin typeface="Calibri" panose="020F0502020204030204" pitchFamily="34" charset="0"/>
              </a:rPr>
              <a:t>Arbeits- und </a:t>
            </a:r>
            <a:br>
              <a:rPr lang="de-DE" sz="8000" b="0" cap="none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de-DE" sz="8000" b="0" cap="none" dirty="0">
                <a:solidFill>
                  <a:schemeClr val="tx1"/>
                </a:solidFill>
                <a:latin typeface="Calibri" panose="020F0502020204030204" pitchFamily="34" charset="0"/>
              </a:rPr>
              <a:t>Sozialrechtsrechtschutz </a:t>
            </a:r>
            <a:br>
              <a:rPr lang="de-DE" sz="8000" b="0" cap="none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de-DE" sz="8000" b="0" cap="none" dirty="0">
                <a:solidFill>
                  <a:schemeClr val="tx1"/>
                </a:solidFill>
                <a:latin typeface="Calibri" panose="020F0502020204030204" pitchFamily="34" charset="0"/>
              </a:rPr>
              <a:t>inklusive</a:t>
            </a:r>
          </a:p>
          <a:p>
            <a:pPr marL="1143000" marR="0" lvl="0" indent="-114300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de-DE" sz="8000" b="0" cap="none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143000" indent="-1143000">
              <a:buFont typeface="Wingdings" panose="05000000000000000000" pitchFamily="2" charset="2"/>
              <a:buChar char="§"/>
              <a:defRPr/>
            </a:pPr>
            <a:r>
              <a:rPr lang="de-DE" sz="8000" b="0" cap="none" dirty="0">
                <a:solidFill>
                  <a:schemeClr val="tx1"/>
                </a:solidFill>
                <a:latin typeface="Calibri"/>
                <a:cs typeface="Calibri"/>
              </a:rPr>
              <a:t>Mehr Mitglieder bedeutet </a:t>
            </a:r>
            <a:br>
              <a:rPr lang="de-DE" sz="8000" b="0" cap="none" dirty="0">
                <a:latin typeface="Calibri" panose="020F0502020204030204" pitchFamily="34" charset="0"/>
              </a:rPr>
            </a:br>
            <a:r>
              <a:rPr lang="de-DE" sz="8000" b="0" cap="none" dirty="0">
                <a:solidFill>
                  <a:schemeClr val="tx1"/>
                </a:solidFill>
                <a:latin typeface="Calibri"/>
                <a:cs typeface="Calibri"/>
              </a:rPr>
              <a:t>mehr Durchsetzungskraft </a:t>
            </a:r>
            <a:br>
              <a:rPr lang="de-DE" sz="8000" b="0" cap="none" dirty="0">
                <a:solidFill>
                  <a:schemeClr val="tx1"/>
                </a:solidFill>
                <a:latin typeface="Calibri"/>
                <a:cs typeface="Calibri"/>
              </a:rPr>
            </a:br>
            <a:r>
              <a:rPr lang="de-DE" sz="8000" b="0" cap="none" dirty="0">
                <a:solidFill>
                  <a:schemeClr val="tx1"/>
                </a:solidFill>
                <a:latin typeface="Calibri"/>
                <a:cs typeface="Calibri"/>
              </a:rPr>
              <a:t>für bessere Bedingungen </a:t>
            </a:r>
            <a:br>
              <a:rPr lang="de-DE" sz="8000" b="0" cap="none" dirty="0">
                <a:solidFill>
                  <a:schemeClr val="tx1"/>
                </a:solidFill>
                <a:latin typeface="Calibri"/>
                <a:cs typeface="Calibri"/>
              </a:rPr>
            </a:br>
            <a:r>
              <a:rPr lang="de-DE" sz="8000" b="0" cap="none" dirty="0">
                <a:solidFill>
                  <a:schemeClr val="tx1"/>
                </a:solidFill>
                <a:latin typeface="Calibri"/>
                <a:cs typeface="Calibri"/>
              </a:rPr>
              <a:t>für alle Leiharbeiter*innen</a:t>
            </a:r>
            <a:endParaRPr lang="de-DE" sz="9000" b="0" cap="none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143000" marR="0" lvl="0" indent="-114300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de-DE" sz="9000" b="0" cap="none" spc="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143000" marR="0" lvl="0" indent="-114300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de-DE" sz="9000" u="sng" cap="none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R="0" lvl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de-DE" sz="9000" b="1" cap="none" spc="2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209549" y="19905768"/>
            <a:ext cx="20703338" cy="63070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21240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93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1500" dirty="0">
                <a:solidFill>
                  <a:srgbClr val="E3051B"/>
                </a:solidFill>
                <a:latin typeface="Calibri" panose="020F0502020204030204" pitchFamily="34" charset="0"/>
              </a:rPr>
              <a:t>Jetzt Mitglied werden</a:t>
            </a:r>
          </a:p>
          <a:p>
            <a:r>
              <a:rPr lang="de-DE" sz="11500" dirty="0">
                <a:solidFill>
                  <a:srgbClr val="E3051B"/>
                </a:solidFill>
                <a:latin typeface="Calibri" panose="020F0502020204030204" pitchFamily="34" charset="0"/>
              </a:rPr>
              <a:t>und Bonus sichern</a:t>
            </a:r>
          </a:p>
          <a:p>
            <a:endParaRPr lang="de-DE" sz="9600" dirty="0">
              <a:solidFill>
                <a:srgbClr val="E3051B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3508" y="6606598"/>
            <a:ext cx="4877223" cy="27663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63646" y="10079439"/>
            <a:ext cx="5387085" cy="393438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4972" y="14643959"/>
            <a:ext cx="3577936" cy="357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562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"/>
          <p:cNvSpPr txBox="1">
            <a:spLocks/>
          </p:cNvSpPr>
          <p:nvPr/>
        </p:nvSpPr>
        <p:spPr>
          <a:xfrm>
            <a:off x="949641" y="1606328"/>
            <a:ext cx="19499173" cy="192180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2124060" rtl="0" eaLnBrk="1" latinLnBrk="0" hangingPunct="1">
              <a:lnSpc>
                <a:spcPct val="90000"/>
              </a:lnSpc>
              <a:spcBef>
                <a:spcPts val="2323"/>
              </a:spcBef>
              <a:buFont typeface="Arial" panose="020B0604020202020204" pitchFamily="34" charset="0"/>
              <a:buNone/>
              <a:defRPr sz="5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2030" indent="0" algn="ctr" defTabSz="2124060" rtl="0" eaLnBrk="1" latinLnBrk="0" hangingPunct="1">
              <a:lnSpc>
                <a:spcPct val="90000"/>
              </a:lnSpc>
              <a:spcBef>
                <a:spcPts val="1161"/>
              </a:spcBef>
              <a:buFont typeface="Arial" panose="020B0604020202020204" pitchFamily="34" charset="0"/>
              <a:buNone/>
              <a:defRPr sz="4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24060" indent="0" algn="ctr" defTabSz="2124060" rtl="0" eaLnBrk="1" latinLnBrk="0" hangingPunct="1">
              <a:lnSpc>
                <a:spcPct val="90000"/>
              </a:lnSpc>
              <a:spcBef>
                <a:spcPts val="1161"/>
              </a:spcBef>
              <a:buFont typeface="Arial" panose="020B0604020202020204" pitchFamily="34" charset="0"/>
              <a:buNone/>
              <a:defRPr sz="4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86090" indent="0" algn="ctr" defTabSz="2124060" rtl="0" eaLnBrk="1" latinLnBrk="0" hangingPunct="1">
              <a:lnSpc>
                <a:spcPct val="90000"/>
              </a:lnSpc>
              <a:spcBef>
                <a:spcPts val="1161"/>
              </a:spcBef>
              <a:buFont typeface="Arial" panose="020B0604020202020204" pitchFamily="34" charset="0"/>
              <a:buNone/>
              <a:defRPr sz="37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48120" indent="0" algn="ctr" defTabSz="2124060" rtl="0" eaLnBrk="1" latinLnBrk="0" hangingPunct="1">
              <a:lnSpc>
                <a:spcPct val="90000"/>
              </a:lnSpc>
              <a:spcBef>
                <a:spcPts val="1161"/>
              </a:spcBef>
              <a:buFont typeface="Arial" panose="020B0604020202020204" pitchFamily="34" charset="0"/>
              <a:buNone/>
              <a:defRPr sz="37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310149" indent="0" algn="ctr" defTabSz="2124060" rtl="0" eaLnBrk="1" latinLnBrk="0" hangingPunct="1">
              <a:lnSpc>
                <a:spcPct val="90000"/>
              </a:lnSpc>
              <a:spcBef>
                <a:spcPts val="1161"/>
              </a:spcBef>
              <a:buFont typeface="Arial" panose="020B0604020202020204" pitchFamily="34" charset="0"/>
              <a:buNone/>
              <a:defRPr sz="37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372179" indent="0" algn="ctr" defTabSz="2124060" rtl="0" eaLnBrk="1" latinLnBrk="0" hangingPunct="1">
              <a:lnSpc>
                <a:spcPct val="90000"/>
              </a:lnSpc>
              <a:spcBef>
                <a:spcPts val="1161"/>
              </a:spcBef>
              <a:buFont typeface="Arial" panose="020B0604020202020204" pitchFamily="34" charset="0"/>
              <a:buNone/>
              <a:defRPr sz="37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434209" indent="0" algn="ctr" defTabSz="2124060" rtl="0" eaLnBrk="1" latinLnBrk="0" hangingPunct="1">
              <a:lnSpc>
                <a:spcPct val="90000"/>
              </a:lnSpc>
              <a:spcBef>
                <a:spcPts val="1161"/>
              </a:spcBef>
              <a:buFont typeface="Arial" panose="020B0604020202020204" pitchFamily="34" charset="0"/>
              <a:buNone/>
              <a:defRPr sz="37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496239" indent="0" algn="ctr" defTabSz="2124060" rtl="0" eaLnBrk="1" latinLnBrk="0" hangingPunct="1">
              <a:lnSpc>
                <a:spcPct val="90000"/>
              </a:lnSpc>
              <a:spcBef>
                <a:spcPts val="1161"/>
              </a:spcBef>
              <a:buFont typeface="Arial" panose="020B0604020202020204" pitchFamily="34" charset="0"/>
              <a:buNone/>
              <a:defRPr sz="37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de-DE" b="1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299004" y="6598195"/>
            <a:ext cx="18671857" cy="36195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cap="all" spc="200" baseline="0">
                <a:solidFill>
                  <a:srgbClr val="E3051B"/>
                </a:solidFill>
                <a:latin typeface="Meta Head IGM Cond Black" panose="02000506030000020004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400" b="1" i="0" u="none" strike="noStrike" kern="1200" cap="all" spc="20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</a:rPr>
              <a:t>Fragen</a:t>
            </a:r>
            <a:r>
              <a:rPr kumimoji="0" lang="de-DE" sz="22400" b="1" i="0" u="none" strike="noStrike" kern="1200" cap="all" spc="20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de-DE" sz="22400" b="1" i="0" u="none" strike="noStrike" kern="1200" cap="all" spc="20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</a:rPr>
              <a:t>? </a:t>
            </a:r>
            <a:endParaRPr lang="de-DE" sz="22400" dirty="0">
              <a:latin typeface="Calibri" panose="020F0502020204030204" pitchFamily="34" charset="0"/>
            </a:endParaRPr>
          </a:p>
          <a:p>
            <a:pPr lvl="1" defTabSz="685800">
              <a:lnSpc>
                <a:spcPct val="90000"/>
              </a:lnSpc>
              <a:spcBef>
                <a:spcPct val="0"/>
              </a:spcBef>
            </a:pPr>
            <a:endParaRPr lang="de-DE" sz="9000" b="1" cap="all" spc="200" dirty="0">
              <a:solidFill>
                <a:srgbClr val="E3051B"/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 lvl="2" defTabSz="685800">
              <a:lnSpc>
                <a:spcPct val="90000"/>
              </a:lnSpc>
              <a:spcBef>
                <a:spcPct val="0"/>
              </a:spcBef>
            </a:pPr>
            <a:endParaRPr kumimoji="0" lang="de-DE" sz="7800" b="1" i="0" u="none" strike="noStrike" kern="1200" cap="all" spc="200" normalizeH="0" baseline="0" dirty="0">
              <a:ln>
                <a:noFill/>
              </a:ln>
              <a:solidFill>
                <a:srgbClr val="E3051B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0" b="1" i="0" u="none" strike="noStrike" kern="1200" cap="all" spc="20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8679927" y="6290331"/>
            <a:ext cx="11239500" cy="5679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7" y="12317025"/>
            <a:ext cx="12137747" cy="7685476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7724" y="12697880"/>
            <a:ext cx="6466420" cy="646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24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"/>
          <p:cNvSpPr txBox="1">
            <a:spLocks/>
          </p:cNvSpPr>
          <p:nvPr/>
        </p:nvSpPr>
        <p:spPr>
          <a:xfrm>
            <a:off x="949641" y="1606328"/>
            <a:ext cx="19499173" cy="192180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2124060" rtl="0" eaLnBrk="1" latinLnBrk="0" hangingPunct="1">
              <a:lnSpc>
                <a:spcPct val="90000"/>
              </a:lnSpc>
              <a:spcBef>
                <a:spcPts val="2323"/>
              </a:spcBef>
              <a:buFont typeface="Arial" panose="020B0604020202020204" pitchFamily="34" charset="0"/>
              <a:buNone/>
              <a:defRPr sz="5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2030" indent="0" algn="ctr" defTabSz="2124060" rtl="0" eaLnBrk="1" latinLnBrk="0" hangingPunct="1">
              <a:lnSpc>
                <a:spcPct val="90000"/>
              </a:lnSpc>
              <a:spcBef>
                <a:spcPts val="1161"/>
              </a:spcBef>
              <a:buFont typeface="Arial" panose="020B0604020202020204" pitchFamily="34" charset="0"/>
              <a:buNone/>
              <a:defRPr sz="4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24060" indent="0" algn="ctr" defTabSz="2124060" rtl="0" eaLnBrk="1" latinLnBrk="0" hangingPunct="1">
              <a:lnSpc>
                <a:spcPct val="90000"/>
              </a:lnSpc>
              <a:spcBef>
                <a:spcPts val="1161"/>
              </a:spcBef>
              <a:buFont typeface="Arial" panose="020B0604020202020204" pitchFamily="34" charset="0"/>
              <a:buNone/>
              <a:defRPr sz="4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86090" indent="0" algn="ctr" defTabSz="2124060" rtl="0" eaLnBrk="1" latinLnBrk="0" hangingPunct="1">
              <a:lnSpc>
                <a:spcPct val="90000"/>
              </a:lnSpc>
              <a:spcBef>
                <a:spcPts val="1161"/>
              </a:spcBef>
              <a:buFont typeface="Arial" panose="020B0604020202020204" pitchFamily="34" charset="0"/>
              <a:buNone/>
              <a:defRPr sz="37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48120" indent="0" algn="ctr" defTabSz="2124060" rtl="0" eaLnBrk="1" latinLnBrk="0" hangingPunct="1">
              <a:lnSpc>
                <a:spcPct val="90000"/>
              </a:lnSpc>
              <a:spcBef>
                <a:spcPts val="1161"/>
              </a:spcBef>
              <a:buFont typeface="Arial" panose="020B0604020202020204" pitchFamily="34" charset="0"/>
              <a:buNone/>
              <a:defRPr sz="37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310149" indent="0" algn="ctr" defTabSz="2124060" rtl="0" eaLnBrk="1" latinLnBrk="0" hangingPunct="1">
              <a:lnSpc>
                <a:spcPct val="90000"/>
              </a:lnSpc>
              <a:spcBef>
                <a:spcPts val="1161"/>
              </a:spcBef>
              <a:buFont typeface="Arial" panose="020B0604020202020204" pitchFamily="34" charset="0"/>
              <a:buNone/>
              <a:defRPr sz="37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372179" indent="0" algn="ctr" defTabSz="2124060" rtl="0" eaLnBrk="1" latinLnBrk="0" hangingPunct="1">
              <a:lnSpc>
                <a:spcPct val="90000"/>
              </a:lnSpc>
              <a:spcBef>
                <a:spcPts val="1161"/>
              </a:spcBef>
              <a:buFont typeface="Arial" panose="020B0604020202020204" pitchFamily="34" charset="0"/>
              <a:buNone/>
              <a:defRPr sz="37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434209" indent="0" algn="ctr" defTabSz="2124060" rtl="0" eaLnBrk="1" latinLnBrk="0" hangingPunct="1">
              <a:lnSpc>
                <a:spcPct val="90000"/>
              </a:lnSpc>
              <a:spcBef>
                <a:spcPts val="1161"/>
              </a:spcBef>
              <a:buFont typeface="Arial" panose="020B0604020202020204" pitchFamily="34" charset="0"/>
              <a:buNone/>
              <a:defRPr sz="37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496239" indent="0" algn="ctr" defTabSz="2124060" rtl="0" eaLnBrk="1" latinLnBrk="0" hangingPunct="1">
              <a:lnSpc>
                <a:spcPct val="90000"/>
              </a:lnSpc>
              <a:spcBef>
                <a:spcPts val="1161"/>
              </a:spcBef>
              <a:buFont typeface="Arial" panose="020B0604020202020204" pitchFamily="34" charset="0"/>
              <a:buNone/>
              <a:defRPr sz="37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de-DE" b="1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1503519" y="3783471"/>
            <a:ext cx="18391415" cy="429372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cap="all" spc="200" baseline="0">
                <a:solidFill>
                  <a:srgbClr val="E3051B"/>
                </a:solidFill>
                <a:latin typeface="Meta Head IGM Cond Black" panose="02000506030000020004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3000" dirty="0">
                <a:latin typeface="Calibri" panose="020F0502020204030204" pitchFamily="34" charset="0"/>
              </a:rPr>
              <a:t>Wie beantrage ich die Sonderzahlung: </a:t>
            </a:r>
            <a:endParaRPr lang="de-DE" sz="9000" cap="none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143000" marR="0" lvl="0" indent="-114300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de-DE" sz="9000" b="0" cap="none" spc="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R="0" lvl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de-DE" sz="9000" b="0" cap="none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143000" indent="-1143000">
              <a:buFont typeface="Wingdings" panose="05000000000000000000" pitchFamily="2" charset="2"/>
              <a:buChar char="§"/>
              <a:defRPr/>
            </a:pPr>
            <a:r>
              <a:rPr lang="de-DE" sz="7200" b="0" cap="none" spc="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+mn-cs"/>
              </a:rPr>
              <a:t>Du musst bei deinem Verleihbetrieb einen Antrag stellen.</a:t>
            </a:r>
          </a:p>
          <a:p>
            <a:pPr marL="1143000" indent="-1143000">
              <a:buFont typeface="Wingdings" panose="05000000000000000000" pitchFamily="2" charset="2"/>
              <a:buChar char="§"/>
              <a:defRPr/>
            </a:pPr>
            <a:endParaRPr lang="de-DE" sz="7200" b="0" cap="none" spc="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 marL="1143000" indent="-1143000">
              <a:buFont typeface="Wingdings" panose="05000000000000000000" pitchFamily="2" charset="2"/>
              <a:buChar char="§"/>
              <a:defRPr/>
            </a:pPr>
            <a:r>
              <a:rPr lang="de-DE" sz="7200" b="0" cap="none" spc="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+mn-cs"/>
              </a:rPr>
              <a:t>Mitgliedsbescheinigung und Antrag müssen unterschrieben eingereicht werden.</a:t>
            </a:r>
            <a:endParaRPr lang="de-DE" sz="9000" b="0" cap="none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143000" lvl="0" indent="-1143000">
              <a:buFont typeface="Wingdings" panose="05000000000000000000" pitchFamily="2" charset="2"/>
              <a:buChar char="§"/>
              <a:defRPr/>
            </a:pPr>
            <a:endParaRPr lang="de-DE" sz="7200" b="0" cap="none" spc="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 marL="1143000" lvl="0" indent="-1143000">
              <a:buFont typeface="Wingdings" panose="05000000000000000000" pitchFamily="2" charset="2"/>
              <a:buChar char="§"/>
              <a:defRPr/>
            </a:pPr>
            <a:r>
              <a:rPr lang="de-DE" sz="7200" b="0" cap="none" spc="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+mn-cs"/>
              </a:rPr>
              <a:t>Beantrage die Extrazahlung fristgerecht</a:t>
            </a:r>
            <a:br>
              <a:rPr lang="de-DE" sz="7200" b="0" cap="none" spc="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de-DE" sz="7200" b="0" cap="none" spc="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+mn-cs"/>
              </a:rPr>
              <a:t>(Post / E-Mail-Eingang).</a:t>
            </a:r>
            <a:br>
              <a:rPr lang="de-DE" sz="7200" b="0" cap="none" spc="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endParaRPr lang="de-DE" sz="7200" b="0" cap="none" spc="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 marL="1143000" indent="-1143000">
              <a:buFont typeface="Wingdings" panose="05000000000000000000" pitchFamily="2" charset="2"/>
              <a:buChar char="§"/>
              <a:defRPr/>
            </a:pPr>
            <a:r>
              <a:rPr lang="de-DE" sz="7200" b="0" i="1" cap="none" spc="0" dirty="0">
                <a:latin typeface="Calibri"/>
                <a:ea typeface="+mn-ea"/>
                <a:cs typeface="Calibri"/>
              </a:rPr>
              <a:t>Urlaubsgeld frühestens ab dem </a:t>
            </a:r>
            <a:br>
              <a:rPr lang="de-DE" sz="7200" b="0" i="1" cap="none" spc="0" dirty="0">
                <a:latin typeface="Calibri" panose="020F0502020204030204" pitchFamily="34" charset="0"/>
                <a:ea typeface="+mn-ea"/>
                <a:cs typeface="+mn-cs"/>
              </a:rPr>
            </a:br>
            <a:r>
              <a:rPr lang="de-DE" sz="7200" b="0" i="1" cap="none" spc="0" dirty="0">
                <a:latin typeface="Calibri"/>
                <a:ea typeface="+mn-ea"/>
                <a:cs typeface="Calibri"/>
              </a:rPr>
              <a:t>19. Mai bis spätestens 30. Juni.</a:t>
            </a:r>
          </a:p>
          <a:p>
            <a:pPr marL="1143000" lvl="0" indent="-1143000">
              <a:buFont typeface="Wingdings" panose="05000000000000000000" pitchFamily="2" charset="2"/>
              <a:buChar char="§"/>
              <a:defRPr/>
            </a:pPr>
            <a:endParaRPr lang="de-DE" sz="7200" b="0" i="1" cap="none" spc="0" dirty="0">
              <a:latin typeface="Calibri" panose="020F0502020204030204" pitchFamily="34" charset="0"/>
              <a:ea typeface="+mn-ea"/>
              <a:cs typeface="+mn-cs"/>
            </a:endParaRPr>
          </a:p>
          <a:p>
            <a:pPr marL="1143000" indent="-1143000">
              <a:buFont typeface="Wingdings" panose="05000000000000000000" pitchFamily="2" charset="2"/>
              <a:buChar char="§"/>
              <a:defRPr/>
            </a:pPr>
            <a:r>
              <a:rPr lang="de-DE" sz="7200" b="0" i="1" cap="none" spc="0" dirty="0">
                <a:latin typeface="Calibri"/>
                <a:ea typeface="+mn-ea"/>
                <a:cs typeface="Calibri"/>
              </a:rPr>
              <a:t>Weihnachtsgeld frühestens ab dem </a:t>
            </a:r>
            <a:br>
              <a:rPr lang="de-DE" sz="7200" b="0" i="1" cap="none" spc="0" dirty="0">
                <a:latin typeface="Calibri"/>
                <a:ea typeface="+mn-ea"/>
                <a:cs typeface="Calibri"/>
              </a:rPr>
            </a:br>
            <a:r>
              <a:rPr lang="de-DE" sz="7200" b="0" i="1" cap="none" spc="0" dirty="0">
                <a:latin typeface="Calibri"/>
                <a:ea typeface="+mn-ea"/>
                <a:cs typeface="Calibri"/>
              </a:rPr>
              <a:t>19. Oktober bis spätestens 30. November.</a:t>
            </a:r>
          </a:p>
          <a:p>
            <a:pPr marL="1143000" lvl="0" indent="-1143000">
              <a:buFont typeface="Wingdings" panose="05000000000000000000" pitchFamily="2" charset="2"/>
              <a:buChar char="§"/>
              <a:defRPr/>
            </a:pPr>
            <a:endParaRPr lang="de-DE" sz="7200" b="0" cap="none" spc="0" dirty="0">
              <a:latin typeface="Calibri" panose="020F0502020204030204" pitchFamily="34" charset="0"/>
              <a:ea typeface="+mn-ea"/>
              <a:cs typeface="+mn-cs"/>
            </a:endParaRPr>
          </a:p>
          <a:p>
            <a:pPr marL="1143000" lvl="0" indent="-1143000">
              <a:buFont typeface="Wingdings" panose="05000000000000000000" pitchFamily="2" charset="2"/>
              <a:buChar char="§"/>
              <a:defRPr/>
            </a:pPr>
            <a:r>
              <a:rPr lang="de-DE" sz="7200" b="0" cap="none" spc="0" dirty="0">
                <a:latin typeface="Calibri" panose="020F0502020204030204" pitchFamily="34" charset="0"/>
                <a:ea typeface="+mn-ea"/>
                <a:cs typeface="+mn-cs"/>
              </a:rPr>
              <a:t>Dein Betriebsrat und deine IG Metall unterstützen dich bei Fragen.</a:t>
            </a:r>
            <a:endParaRPr lang="de-DE" sz="9000" b="0" u="sng" cap="none" dirty="0">
              <a:latin typeface="Calibri" panose="020F0502020204030204" pitchFamily="34" charset="0"/>
            </a:endParaRPr>
          </a:p>
          <a:p>
            <a:pPr marL="1143000" lvl="0" indent="-1143000">
              <a:buFont typeface="Wingdings" panose="05000000000000000000" pitchFamily="2" charset="2"/>
              <a:buChar char="§"/>
              <a:defRPr/>
            </a:pPr>
            <a:endParaRPr lang="de-DE" sz="9000" u="sng" cap="none" dirty="0">
              <a:latin typeface="Calibri" panose="020F0502020204030204" pitchFamily="34" charset="0"/>
            </a:endParaRPr>
          </a:p>
          <a:p>
            <a:pPr marR="0" lvl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de-DE" sz="9000" b="1" cap="none" spc="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367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">
  <a:themeElements>
    <a:clrScheme name="IG Metall Farben">
      <a:dk1>
        <a:srgbClr val="E2051A"/>
      </a:dk1>
      <a:lt1>
        <a:srgbClr val="FFFFFF"/>
      </a:lt1>
      <a:dk2>
        <a:srgbClr val="646363"/>
      </a:dk2>
      <a:lt2>
        <a:srgbClr val="FFFFFF"/>
      </a:lt2>
      <a:accent1>
        <a:srgbClr val="8F2C33"/>
      </a:accent1>
      <a:accent2>
        <a:srgbClr val="EAB500"/>
      </a:accent2>
      <a:accent3>
        <a:srgbClr val="2F80AB"/>
      </a:accent3>
      <a:accent4>
        <a:srgbClr val="5B9945"/>
      </a:accent4>
      <a:accent5>
        <a:srgbClr val="646363"/>
      </a:accent5>
      <a:accent6>
        <a:srgbClr val="DADADA"/>
      </a:accent6>
      <a:hlink>
        <a:srgbClr val="E3051B"/>
      </a:hlink>
      <a:folHlink>
        <a:srgbClr val="3C3C3B"/>
      </a:folHlink>
    </a:clrScheme>
    <a:fontScheme name="IG Metall Schriften">
      <a:majorFont>
        <a:latin typeface="Meta Head IGM Cond Black"/>
        <a:ea typeface=""/>
        <a:cs typeface=""/>
      </a:majorFont>
      <a:minorFont>
        <a:latin typeface="Meta IG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2" id="{3E6DA150-33F4-9041-86E3-32223AC9E950}" vid="{F4968D8E-2ED4-024D-851A-578515E88C09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cd430bf-823f-4f75-9fc6-35588c872da4" xsi:nil="true"/>
    <lcf76f155ced4ddcb4097134ff3c332f xmlns="eae8c3a6-3bb2-48ea-bd34-eabe29bf3657">
      <Terms xmlns="http://schemas.microsoft.com/office/infopath/2007/PartnerControls"/>
    </lcf76f155ced4ddcb4097134ff3c332f>
  </documentManagement>
</p:properties>
</file>

<file path=customXml/item2.xml><?xml version="1.0" encoding="utf-8"?>
<sax_SK xmlns="http://www.sax.eu/ML/sax_SK">
  <SKDropdown>
    <SKOption value="10" label="Öffentlich">
      <Stamp application="Powerpoint" layoutNr="3,4,5,6,7,8,9,10,11,12" left="17" bottom="9" width="127" height="19" skshapename="SK_CONF">
        <body style="width:1016px; height:152px; line-height:152px; vertical-align:center; margin:0;padding:0;background-color:#ffffff;">
          <p style="font-weight:bold;font-family:Arial;font-size:64px;color:#00205b;margin-left:235px;">public</p>
        </body>
      </Stamp>
      <Stamp application="Powerpoint" layoutNr="1" left="55" bottom="275" width="127" height="19" skshapename="SK_CONF">
        <body style="width:1016px; height:152px; line-height:152px; vertical-align:center; margin:0; padding:0; background-color:#00205b;">
          <p style="color:white; margin-left:0px; font-weight:bold; font-family:Arial; font-size:64px; text-transform:uppercase">public</p>
        </body>
      </Stamp>
      <Stamp application="Powerpoint" layoutNr="2" left="55" bottom="280" width="127" height="19" skshapename="SK_CONF">
        <body style="width:1016px; height:152px; line-height:152px; vertical-align:center; margin:0; padding:0; background-color:#00205b;">
          <p style="color:white; margin-left:0px; font-weight:bold; font-family:Arial; font-size:64px; text-transform:uppercase">public</p>
        </body>
      </Stamp>
      <Stamp application="Word" left="17" bottom="9" width="127" height="19" skshapename="SK_CONF">
        <body style="width:1016px; height:152px; line-height:152px; vertical-align:center; margin:0;padding:0;background-color:#ffffff;">
          <p style="font-weight:bold;font-family:Arial;font-size:64px;color:#00205b;margin-left:235px;">public</p>
        </body>
      </Stamp>
      <Stamp application="Excel" left="17" bottom="9" width="127" height="19" skshapename="SK_CONF">
        <body style="width:1016px; height:152px; line-height:152px; vertical-align:center; margin:0;padding:0;background-color:#ffffff;">
          <p style="font-weight:bold;font-family:Arial;font-size:64px;color:#00205b;margin-left:235px;">public</p>
        </body>
      </Stamp>
    </SKOption>
    <SKOption value="20" label="Intern">
      <Stamp application="Powerpoint" layoutNr="3,4,5,6,7,8,9,10,11,12" left="17" bottom="9" width="127" height="19" skshapename="SK_CONF">
        <body style="width:1016px; height:152px; line-height:152px; vertical-align:center; margin:0;padding:0;background-color:#ffffff;">
          <p style="color:#00205b;margin-left:235px;font-weight:bold;font-family:Arial;font-size:64px;">internal</p>
        </body>
      </Stamp>
      <Stamp application="Powerpoint" layoutNr="1" left="55" bottom="275" width="127" height="19" skshapename="SK_CONF">
        <body style="width:1016px; height:152px; line-height:152px; vertical-align:center; margin:0; padding:0; background-color:#00205b;">
          <p style="color:white; margin-left:0px; font-weight:bold; font-family:Arial; font-size:64px; text-transform:uppercase">internal</p>
        </body>
      </Stamp>
      <Stamp application="Powerpoint" layoutNr="2" left="55" bottom="280" width="127" height="19" skshapename="SK_CONF">
        <body style="width:1016px; height:152px; line-height:152px; vertical-align:center; margin:0; padding:0; background-color:#00205b;">
          <p style="color:white; margin-left:0px; font-weight:bold; font-family:Arial; font-size:64px; text-transform:uppercase">internal</p>
        </body>
      </Stamp>
      <Stamp application="Word" left="17" bottom="9" width="127" height="19" skshapename="SK_CONF">
        <body style="width:1016px; height:152px; line-height:152px; vertical-align:center; margin:0;padding:0;background-color:#ffffff;">
          <p style="color:#00205b;margin-left:235px;font-weight:bold;font-family:Arial;font-size:64px;">internal</p>
        </body>
      </Stamp>
      <Stamp application="Excel" left="17" bottom="9" width="127" height="19" skshapename="SK_CONF">
        <body style="width:1016px; height:152px; line-height:152px; vertical-align:center; margin:0;padding:0;background-color:#ffffff;">
          <p style="color:#00205b;margin-left:235px;font-weight:bold;font-family:Arial;font-size:64px;">internal</p>
        </body>
      </Stamp>
    </SKOption>
    <SKOption value="30" label="Vertraulich">
      <Stamp application="Powerpoint" layoutNr="3,4,5,6,7,8,9,10,11,12" left="35" bottom="0" width="68" height="22" skshapename="SK_CONF">
        <body style="width:544px; height:168px; margin:0;background-color:#ffffff;border-color:#00205b;border-width:8px;border-style:solid;border-bottom-style:none">
          <div style="font-weight:bold;font-family:Arial;font-size:64px;color:#00205b;margin-left:88px;margin-top:22px">confidential</div>
        </body>
      </Stamp>
      <Stamp application="Powerpoint" layoutNr="1" left="55" bottom="275" width="127" height="19" skshapename="SK_CONF">
        <body style="width:1016px; height:152px; line-height:152px; vertical-align:center; margin:0; padding:0; background-color:#00205b;">
          <p style="color:white; margin-left:0px; font-weight:bold; font-family:Arial; font-size:64px; text-transform:uppercase">confidential</p>
        </body>
      </Stamp>
      <Stamp application="Powerpoint" layoutNr="2" left="55" bottom="280" width="127" height="19" skshapename="SK_CONF">
        <body style="width:1016px; height:152px; line-height:152px; vertical-align:center; margin:0; padding:0; background-color:#00205b;">
          <p style="color:white; margin-left:0px; font-weight:bold; font-family:Arial; font-size:64px; text-transform:uppercase">confidential</p>
        </body>
      </Stamp>
      <Stamp application="Word" left="35" bottom="0" width="68" height="22" skshapename="SK_CONF">
        <body style="width:544px; height:168px; margin:0;background-color:#ffffff;border-color:#00205b;border-width:8px;border-style:solid;border-bottom-style:none">
          <div style="font-weight:bold;font-family:Arial;font-size:64px;color:#00205b;margin-left:88px;margin-top:22px">confidential</div>
        </body>
      </Stamp>
      <Stamp application="Excel" left="35" bottom="0" width="68" height="22" skshapename="SK_CONF">
        <body style="width:544px; height:168px; line-height:168px; vertical-align:center; margin:0;padding:0;background-color:#ffffff;border-color:#00205b;border-width:8px;border-style:solid">
          <div style="font-weight:bold;font-family:Arial;font-size:64px;color:#00205b;margin-left:88px;">confidential</div>
        </body>
      </Stamp>
    </SKOption>
    <SKOption value="80" label="Streng vertraulich">
      <Stamp application="Powerpoint" layoutNr="3,4,5,6,7,8,9,10,11,12" left="35" bottom="0" width="96" height="22" skshapename="SK_CONF">
        <body style="width:768px; height:168px; margin:0; background-color:#00205b;border-color:#00205b;border-width:8px;border-style:solid;border-bottom-style:none">
          <div style="color:white; text-align:center; font-weight:bold; font-family:Arial; font-size:64px;margin-top:22px">strictly confidential</div>
        </body>
      </Stamp>
      <Stamp application="Powerpoint" layoutNr="1" left="55" bottom="275" width="150" height="19" skshapename="SK_CONF">
        <body style="width:1200px; height:152px; line-height:152px; vertical-align:center; margin:0; padding:0; background-color:#00205b;">
          <p style="color:white; margin-left:0px; font-weight:bold; font-family:Arial; font-size:64px; text-transform:uppercase">strictly confidential</p>
        </body>
      </Stamp>
      <Stamp application="Powerpoint" layoutNr="2" left="55" bottom="280" width="150" height="19" skshapename="SK_CONF">
        <body style="width:1200px; height:152px; line-height:152px; vertical-align:center; margin:0; padding:0; background-color:#00205b;">
          <p style="color:white; margin-left:0px; font-weight:bold; font-family:Arial; font-size:64px; text-transform:uppercase">strictly confidential</p>
        </body>
      </Stamp>
      <Stamp application="Word" left="35" bottom="0" width="96" height="22" skshapename="SK_CONF">
        <body style="width:768px; height:168px; margin:0; background-color:#00205b;padding:0">
          <div style="color:white; margin-left:88px; font-weight:bold; font-family:Arial; font-size:64px;margin-top:22px">strictly confidential</div>
        </body>
      </Stamp>
      <Stamp application="Excel" left="35" bottom="0" width="96" height="22" skshapename="SK_CONF">
        <body style="width:768px; height:168px; line-height:168px; vertical-align:center; margin:0; padding:0; background-color:#00205b;">
          <div style="color:white; margin-left:88px; font-weight:bold; font-family:Arial; font-size:64px;">strictly confidential</div>
        </body>
      </Stamp>
    </SKOption>
  </SKDropdown>
</sax_SK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3758627C056F5478F4EA2FD2AC36164" ma:contentTypeVersion="17" ma:contentTypeDescription="Ein neues Dokument erstellen." ma:contentTypeScope="" ma:versionID="18116d12e2e11c608acba7298d4b57fc">
  <xsd:schema xmlns:xsd="http://www.w3.org/2001/XMLSchema" xmlns:xs="http://www.w3.org/2001/XMLSchema" xmlns:p="http://schemas.microsoft.com/office/2006/metadata/properties" xmlns:ns2="eae8c3a6-3bb2-48ea-bd34-eabe29bf3657" xmlns:ns3="1cd430bf-823f-4f75-9fc6-35588c872da4" targetNamespace="http://schemas.microsoft.com/office/2006/metadata/properties" ma:root="true" ma:fieldsID="3eef4ec2a579606489dd49653fbf7102" ns2:_="" ns3:_="">
    <xsd:import namespace="eae8c3a6-3bb2-48ea-bd34-eabe29bf3657"/>
    <xsd:import namespace="1cd430bf-823f-4f75-9fc6-35588c872d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e8c3a6-3bb2-48ea-bd34-eabe29bf36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ildmarkierungen" ma:readOnly="false" ma:fieldId="{5cf76f15-5ced-4ddc-b409-7134ff3c332f}" ma:taxonomyMulti="true" ma:sspId="4e1a643d-3598-46ed-9344-1c0e2c50857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d430bf-823f-4f75-9fc6-35588c872da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754bd7bc-55f4-4f46-bbb7-134f4af8a365}" ma:internalName="TaxCatchAll" ma:showField="CatchAllData" ma:web="1cd430bf-823f-4f75-9fc6-35588c872d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84DF6BB-B8AD-45BD-BE07-9E5882080AD5}">
  <ds:schemaRefs>
    <ds:schemaRef ds:uri="http://purl.org/dc/terms/"/>
    <ds:schemaRef ds:uri="1cd430bf-823f-4f75-9fc6-35588c872da4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eae8c3a6-3bb2-48ea-bd34-eabe29bf3657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9C9CB44-AEEE-4365-A20B-5FEEFDB85911}">
  <ds:schemaRefs>
    <ds:schemaRef ds:uri="http://www.sax.eu/ML/sax_SK"/>
  </ds:schemaRefs>
</ds:datastoreItem>
</file>

<file path=customXml/itemProps3.xml><?xml version="1.0" encoding="utf-8"?>
<ds:datastoreItem xmlns:ds="http://schemas.openxmlformats.org/officeDocument/2006/customXml" ds:itemID="{245DA942-29F1-43AC-82F0-43B04FC5B7C1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45475C1A-F20E-4B85-B129-1BE9332370C6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366</Words>
  <Application>Microsoft Office PowerPoint</Application>
  <PresentationFormat>Benutzerdefiniert</PresentationFormat>
  <Paragraphs>89</Paragraphs>
  <Slides>9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Meta IGM</vt:lpstr>
      <vt:lpstr>Wingdings</vt:lpstr>
      <vt:lpstr>Office</vt:lpstr>
      <vt:lpstr>1_Office</vt:lpstr>
      <vt:lpstr>BETRIEBSRATS- SPRECHSTUNDE LEIHARBEIT</vt:lpstr>
      <vt:lpstr>PowerPoint-Präsentation</vt:lpstr>
      <vt:lpstr>PowerPoint-Präsentation</vt:lpstr>
      <vt:lpstr>Das Tarifergebnis Leiharbeit</vt:lpstr>
      <vt:lpstr>Urlaub früher:      Neu seit 2021:</vt:lpstr>
      <vt:lpstr>PowerPoint-Präsentation</vt:lpstr>
      <vt:lpstr>PowerPoint-Präsentation</vt:lpstr>
      <vt:lpstr>PowerPoint-Präsentation</vt:lpstr>
      <vt:lpstr>PowerPoint-Präsentation</vt:lpstr>
    </vt:vector>
  </TitlesOfParts>
  <Company>IG Metall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Herzlich Willkommen Mapal WWS</dc:title>
  <dc:creator>Habermaass, Simon</dc:creator>
  <cp:lastModifiedBy>Vogt, Dennis</cp:lastModifiedBy>
  <cp:revision>93</cp:revision>
  <dcterms:created xsi:type="dcterms:W3CDTF">2020-11-17T09:01:27Z</dcterms:created>
  <dcterms:modified xsi:type="dcterms:W3CDTF">2024-04-23T09:28:51Z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0x01010073758627C056F5478F4EA2FD2AC36164</vt:lpwstr>
  </property>
</Properties>
</file>